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2" r:id="rId7"/>
  </p:sldMasterIdLst>
  <p:notesMasterIdLst>
    <p:notesMasterId r:id="rId43"/>
  </p:notesMasterIdLst>
  <p:sldIdLst>
    <p:sldId id="262" r:id="rId8"/>
    <p:sldId id="267" r:id="rId9"/>
    <p:sldId id="264" r:id="rId10"/>
    <p:sldId id="309" r:id="rId11"/>
    <p:sldId id="270" r:id="rId12"/>
    <p:sldId id="261" r:id="rId13"/>
    <p:sldId id="260" r:id="rId14"/>
    <p:sldId id="266" r:id="rId15"/>
    <p:sldId id="263" r:id="rId16"/>
    <p:sldId id="257" r:id="rId17"/>
    <p:sldId id="282" r:id="rId18"/>
    <p:sldId id="312" r:id="rId19"/>
    <p:sldId id="313" r:id="rId20"/>
    <p:sldId id="320" r:id="rId21"/>
    <p:sldId id="321" r:id="rId22"/>
    <p:sldId id="319" r:id="rId23"/>
    <p:sldId id="322" r:id="rId24"/>
    <p:sldId id="318" r:id="rId25"/>
    <p:sldId id="323" r:id="rId26"/>
    <p:sldId id="317" r:id="rId27"/>
    <p:sldId id="324" r:id="rId28"/>
    <p:sldId id="316" r:id="rId29"/>
    <p:sldId id="325" r:id="rId30"/>
    <p:sldId id="315" r:id="rId31"/>
    <p:sldId id="326" r:id="rId32"/>
    <p:sldId id="314" r:id="rId33"/>
    <p:sldId id="327" r:id="rId34"/>
    <p:sldId id="328" r:id="rId35"/>
    <p:sldId id="329" r:id="rId36"/>
    <p:sldId id="310" r:id="rId37"/>
    <p:sldId id="311" r:id="rId38"/>
    <p:sldId id="281" r:id="rId39"/>
    <p:sldId id="256" r:id="rId40"/>
    <p:sldId id="276" r:id="rId41"/>
    <p:sldId id="2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52B0"/>
    <a:srgbClr val="D151DB"/>
    <a:srgbClr val="DD7CE4"/>
    <a:srgbClr val="41D741"/>
    <a:srgbClr val="51E55F"/>
    <a:srgbClr val="4BEB4B"/>
    <a:srgbClr val="96F397"/>
    <a:srgbClr val="0DAF0D"/>
    <a:srgbClr val="8AF68B"/>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54" autoAdjust="0"/>
    <p:restoredTop sz="94660"/>
  </p:normalViewPr>
  <p:slideViewPr>
    <p:cSldViewPr snapToGrid="0">
      <p:cViewPr>
        <p:scale>
          <a:sx n="66" d="100"/>
          <a:sy n="66" d="100"/>
        </p:scale>
        <p:origin x="1291" y="45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E9764-7489-444D-8335-0ACE19D7FAAB}" type="datetimeFigureOut">
              <a:rPr lang="en-US" smtClean="0"/>
              <a:t>8/10/2021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607F5-121A-4E29-B164-559F59C4B7A1}" type="slidenum">
              <a:rPr lang="en-US" smtClean="0"/>
              <a:t>‹#›</a:t>
            </a:fld>
            <a:endParaRPr lang="en-US"/>
          </a:p>
        </p:txBody>
      </p:sp>
    </p:spTree>
    <p:extLst>
      <p:ext uri="{BB962C8B-B14F-4D97-AF65-F5344CB8AC3E}">
        <p14:creationId xmlns:p14="http://schemas.microsoft.com/office/powerpoint/2010/main" val="2399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98ED6-A5CE-4189-8EE9-75B33B087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53F0F45-D0BD-479E-9FE7-F85F3341C9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650D9E-D68C-418E-8F81-E2E525FA2BC6}"/>
              </a:ext>
            </a:extLst>
          </p:cNvPr>
          <p:cNvSpPr>
            <a:spLocks noGrp="1"/>
          </p:cNvSpPr>
          <p:nvPr>
            <p:ph type="dt" sz="half" idx="10"/>
          </p:nvPr>
        </p:nvSpPr>
        <p:spPr/>
        <p:txBody>
          <a:bodyPr/>
          <a:lstStyle/>
          <a:p>
            <a:fld id="{6E18B9A8-D7F6-48FA-AA5D-93D99ACEA555}" type="datetime1">
              <a:rPr lang="en-IN" smtClean="0"/>
              <a:t>10-08-2021</a:t>
            </a:fld>
            <a:endParaRPr lang="en-IN"/>
          </a:p>
        </p:txBody>
      </p:sp>
      <p:sp>
        <p:nvSpPr>
          <p:cNvPr id="6" name="Slide Number Placeholder 5">
            <a:extLst>
              <a:ext uri="{FF2B5EF4-FFF2-40B4-BE49-F238E27FC236}">
                <a16:creationId xmlns:a16="http://schemas.microsoft.com/office/drawing/2014/main" id="{0574FFE3-668B-4D58-954E-266D544936BF}"/>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id="{7D15752E-46FD-4782-BFF1-72CA35D6E681}"/>
              </a:ext>
            </a:extLst>
          </p:cNvPr>
          <p:cNvSpPr>
            <a:spLocks noGrp="1"/>
          </p:cNvSpPr>
          <p:nvPr>
            <p:ph type="ftr" sz="quarter" idx="11"/>
          </p:nvPr>
        </p:nvSpPr>
        <p:spPr>
          <a:xfrm>
            <a:off x="4038600" y="647217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72499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C0E81-36CD-483E-B3B2-F64F303770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EEB124-BD08-46AE-873B-3CDFFE8107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937E46-0A04-4EC4-A98A-2E7E283DE8A3}"/>
              </a:ext>
            </a:extLst>
          </p:cNvPr>
          <p:cNvSpPr>
            <a:spLocks noGrp="1"/>
          </p:cNvSpPr>
          <p:nvPr>
            <p:ph type="dt" sz="half" idx="10"/>
          </p:nvPr>
        </p:nvSpPr>
        <p:spPr/>
        <p:txBody>
          <a:bodyPr/>
          <a:lstStyle/>
          <a:p>
            <a:fld id="{5AB3039E-9AF3-44EE-A6C8-2C82C2B4EDA0}" type="datetime1">
              <a:rPr lang="en-IN" smtClean="0"/>
              <a:t>10-08-2021</a:t>
            </a:fld>
            <a:endParaRPr lang="en-IN"/>
          </a:p>
        </p:txBody>
      </p:sp>
      <p:sp>
        <p:nvSpPr>
          <p:cNvPr id="6" name="Slide Number Placeholder 5">
            <a:extLst>
              <a:ext uri="{FF2B5EF4-FFF2-40B4-BE49-F238E27FC236}">
                <a16:creationId xmlns:a16="http://schemas.microsoft.com/office/drawing/2014/main" id="{9104D8FB-9FB0-443B-8083-D6FA1629D84C}"/>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id="{BB79915F-44D9-4F7A-AA41-67812F0B6BEC}"/>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www.youtube.com/c/powerupwithpowerpoint</a:t>
            </a:r>
            <a:endParaRPr lang="en-IN" dirty="0"/>
          </a:p>
        </p:txBody>
      </p:sp>
    </p:spTree>
    <p:extLst>
      <p:ext uri="{BB962C8B-B14F-4D97-AF65-F5344CB8AC3E}">
        <p14:creationId xmlns:p14="http://schemas.microsoft.com/office/powerpoint/2010/main" val="2229986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5C763-C31F-4491-B74F-05E18D6EE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E2DC39-F8E4-4B40-8BF6-2B65BE1007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8C2880-DA89-450D-917E-7BEE1C44ADBD}"/>
              </a:ext>
            </a:extLst>
          </p:cNvPr>
          <p:cNvSpPr>
            <a:spLocks noGrp="1"/>
          </p:cNvSpPr>
          <p:nvPr>
            <p:ph type="dt" sz="half" idx="10"/>
          </p:nvPr>
        </p:nvSpPr>
        <p:spPr/>
        <p:txBody>
          <a:bodyPr/>
          <a:lstStyle/>
          <a:p>
            <a:fld id="{41DEC548-3332-4F86-AA80-C340688F18AF}" type="datetime1">
              <a:rPr lang="en-IN" smtClean="0"/>
              <a:t>10-08-2021</a:t>
            </a:fld>
            <a:endParaRPr lang="en-IN"/>
          </a:p>
        </p:txBody>
      </p:sp>
      <p:sp>
        <p:nvSpPr>
          <p:cNvPr id="6" name="Slide Number Placeholder 5">
            <a:extLst>
              <a:ext uri="{FF2B5EF4-FFF2-40B4-BE49-F238E27FC236}">
                <a16:creationId xmlns:a16="http://schemas.microsoft.com/office/drawing/2014/main" id="{A62AD4B4-58CE-4A7F-8F48-B6988F6023AA}"/>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id="{9C28F5E3-17AC-444E-BF2A-C58D10C139CD}"/>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www.youtube.com/c/powerupwithpowerpoint</a:t>
            </a:r>
            <a:endParaRPr lang="en-IN" dirty="0"/>
          </a:p>
        </p:txBody>
      </p:sp>
    </p:spTree>
    <p:extLst>
      <p:ext uri="{BB962C8B-B14F-4D97-AF65-F5344CB8AC3E}">
        <p14:creationId xmlns:p14="http://schemas.microsoft.com/office/powerpoint/2010/main" val="2708046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0772-B3A0-430D-A726-8BBC716170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187D47-AD1F-4504-BB29-7319E2F7AC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9E0ADF-5E56-4FBB-BC2A-89C754438ED5}"/>
              </a:ext>
            </a:extLst>
          </p:cNvPr>
          <p:cNvSpPr>
            <a:spLocks noGrp="1"/>
          </p:cNvSpPr>
          <p:nvPr>
            <p:ph type="dt" sz="half" idx="10"/>
          </p:nvPr>
        </p:nvSpPr>
        <p:spPr/>
        <p:txBody>
          <a:bodyPr/>
          <a:lstStyle/>
          <a:p>
            <a:fld id="{0994FD99-39D3-4196-A12D-F3EA904ADC4B}" type="datetimeFigureOut">
              <a:rPr lang="en-US" smtClean="0"/>
              <a:t>8/10/2021</a:t>
            </a:fld>
            <a:endParaRPr lang="en-US"/>
          </a:p>
        </p:txBody>
      </p:sp>
      <p:sp>
        <p:nvSpPr>
          <p:cNvPr id="5" name="Footer Placeholder 4">
            <a:extLst>
              <a:ext uri="{FF2B5EF4-FFF2-40B4-BE49-F238E27FC236}">
                <a16:creationId xmlns:a16="http://schemas.microsoft.com/office/drawing/2014/main" id="{B96CE514-A5CA-48A1-A328-179699967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B5FE6-1979-4CD9-B104-510EF7CF3FDC}"/>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2932596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C9A9-D391-4564-A917-CA6775405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7C52E-DFA6-4456-9122-D2672AD07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F9EFEA-319C-45CF-A8C3-F5A386F608C1}"/>
              </a:ext>
            </a:extLst>
          </p:cNvPr>
          <p:cNvSpPr>
            <a:spLocks noGrp="1"/>
          </p:cNvSpPr>
          <p:nvPr>
            <p:ph type="dt" sz="half" idx="10"/>
          </p:nvPr>
        </p:nvSpPr>
        <p:spPr/>
        <p:txBody>
          <a:bodyPr/>
          <a:lstStyle/>
          <a:p>
            <a:fld id="{0994FD99-39D3-4196-A12D-F3EA904ADC4B}" type="datetimeFigureOut">
              <a:rPr lang="en-US" smtClean="0"/>
              <a:t>8/10/2021</a:t>
            </a:fld>
            <a:endParaRPr lang="en-US"/>
          </a:p>
        </p:txBody>
      </p:sp>
      <p:sp>
        <p:nvSpPr>
          <p:cNvPr id="5" name="Footer Placeholder 4">
            <a:extLst>
              <a:ext uri="{FF2B5EF4-FFF2-40B4-BE49-F238E27FC236}">
                <a16:creationId xmlns:a16="http://schemas.microsoft.com/office/drawing/2014/main" id="{6AA649A4-3018-4891-8F37-898649AB7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59C42-9F9A-4221-9C82-A6BCD1D45508}"/>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870255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2FB6-7A78-4D0A-9DCE-575E6AED25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3BC6DE-8DD0-496F-86A7-4BDE74D7B6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689A24-1DAE-4CB1-B006-A299598FC6C0}"/>
              </a:ext>
            </a:extLst>
          </p:cNvPr>
          <p:cNvSpPr>
            <a:spLocks noGrp="1"/>
          </p:cNvSpPr>
          <p:nvPr>
            <p:ph type="dt" sz="half" idx="10"/>
          </p:nvPr>
        </p:nvSpPr>
        <p:spPr/>
        <p:txBody>
          <a:bodyPr/>
          <a:lstStyle/>
          <a:p>
            <a:fld id="{0994FD99-39D3-4196-A12D-F3EA904ADC4B}" type="datetimeFigureOut">
              <a:rPr lang="en-US" smtClean="0"/>
              <a:t>8/10/2021</a:t>
            </a:fld>
            <a:endParaRPr lang="en-US"/>
          </a:p>
        </p:txBody>
      </p:sp>
      <p:sp>
        <p:nvSpPr>
          <p:cNvPr id="5" name="Footer Placeholder 4">
            <a:extLst>
              <a:ext uri="{FF2B5EF4-FFF2-40B4-BE49-F238E27FC236}">
                <a16:creationId xmlns:a16="http://schemas.microsoft.com/office/drawing/2014/main" id="{544E3959-4F5B-4701-B06E-1C9B95860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95379-99A0-4E35-ADF5-0D81BD5B796F}"/>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265421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1816-93D3-4648-9889-B7D5EA884A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CAFE5-D040-4105-B8B4-63CCCA1D64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C63064-D9BD-4627-88AB-602F3F61BA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E8E47A-5110-43C0-ABF8-79D09D3B7D09}"/>
              </a:ext>
            </a:extLst>
          </p:cNvPr>
          <p:cNvSpPr>
            <a:spLocks noGrp="1"/>
          </p:cNvSpPr>
          <p:nvPr>
            <p:ph type="dt" sz="half" idx="10"/>
          </p:nvPr>
        </p:nvSpPr>
        <p:spPr/>
        <p:txBody>
          <a:bodyPr/>
          <a:lstStyle/>
          <a:p>
            <a:fld id="{0994FD99-39D3-4196-A12D-F3EA904ADC4B}" type="datetimeFigureOut">
              <a:rPr lang="en-US" smtClean="0"/>
              <a:t>8/10/2021</a:t>
            </a:fld>
            <a:endParaRPr lang="en-US"/>
          </a:p>
        </p:txBody>
      </p:sp>
      <p:sp>
        <p:nvSpPr>
          <p:cNvPr id="6" name="Footer Placeholder 5">
            <a:extLst>
              <a:ext uri="{FF2B5EF4-FFF2-40B4-BE49-F238E27FC236}">
                <a16:creationId xmlns:a16="http://schemas.microsoft.com/office/drawing/2014/main" id="{2206E06F-6716-45EE-8EC4-FDEA737E61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C2B3AB-0F80-49CD-9FE1-2BB5F1D5710F}"/>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1684981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F8B2-D6B1-4C7D-9471-CCD9D3AF9B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C7499B-0335-48E3-A67E-B272192A62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CA2539-F151-4C08-A093-0C91FD53B4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FDAEB5-2796-4FFE-9DB4-66B1FD0F14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8EB1C8-7508-4575-9652-17DA30773B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FA5BD7-034B-41F0-8C87-2AC1DAA82063}"/>
              </a:ext>
            </a:extLst>
          </p:cNvPr>
          <p:cNvSpPr>
            <a:spLocks noGrp="1"/>
          </p:cNvSpPr>
          <p:nvPr>
            <p:ph type="dt" sz="half" idx="10"/>
          </p:nvPr>
        </p:nvSpPr>
        <p:spPr/>
        <p:txBody>
          <a:bodyPr/>
          <a:lstStyle/>
          <a:p>
            <a:fld id="{0994FD99-39D3-4196-A12D-F3EA904ADC4B}" type="datetimeFigureOut">
              <a:rPr lang="en-US" smtClean="0"/>
              <a:t>8/10/2021</a:t>
            </a:fld>
            <a:endParaRPr lang="en-US"/>
          </a:p>
        </p:txBody>
      </p:sp>
      <p:sp>
        <p:nvSpPr>
          <p:cNvPr id="8" name="Footer Placeholder 7">
            <a:extLst>
              <a:ext uri="{FF2B5EF4-FFF2-40B4-BE49-F238E27FC236}">
                <a16:creationId xmlns:a16="http://schemas.microsoft.com/office/drawing/2014/main" id="{3CBF8C6E-9CD0-4280-863F-C7147C80E8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A1459-B988-43C2-B268-96EE7180E6EC}"/>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678613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1D6D-3EC1-4D90-B4A0-04C4A22E87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0768AC-1EBE-45CE-9246-2EA009914C9E}"/>
              </a:ext>
            </a:extLst>
          </p:cNvPr>
          <p:cNvSpPr>
            <a:spLocks noGrp="1"/>
          </p:cNvSpPr>
          <p:nvPr>
            <p:ph type="dt" sz="half" idx="10"/>
          </p:nvPr>
        </p:nvSpPr>
        <p:spPr/>
        <p:txBody>
          <a:bodyPr/>
          <a:lstStyle/>
          <a:p>
            <a:fld id="{0994FD99-39D3-4196-A12D-F3EA904ADC4B}" type="datetimeFigureOut">
              <a:rPr lang="en-US" smtClean="0"/>
              <a:t>8/10/2021</a:t>
            </a:fld>
            <a:endParaRPr lang="en-US"/>
          </a:p>
        </p:txBody>
      </p:sp>
      <p:sp>
        <p:nvSpPr>
          <p:cNvPr id="4" name="Footer Placeholder 3">
            <a:extLst>
              <a:ext uri="{FF2B5EF4-FFF2-40B4-BE49-F238E27FC236}">
                <a16:creationId xmlns:a16="http://schemas.microsoft.com/office/drawing/2014/main" id="{144837A0-7FDC-4694-8597-29D64AA0A2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D101CC-4EBA-406B-9394-99475BF527C7}"/>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34697211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48F352-7EA9-4E0D-8BE9-D511C5E564AA}"/>
              </a:ext>
            </a:extLst>
          </p:cNvPr>
          <p:cNvSpPr>
            <a:spLocks noGrp="1"/>
          </p:cNvSpPr>
          <p:nvPr>
            <p:ph type="dt" sz="half" idx="10"/>
          </p:nvPr>
        </p:nvSpPr>
        <p:spPr/>
        <p:txBody>
          <a:bodyPr/>
          <a:lstStyle/>
          <a:p>
            <a:fld id="{0994FD99-39D3-4196-A12D-F3EA904ADC4B}" type="datetimeFigureOut">
              <a:rPr lang="en-US" smtClean="0"/>
              <a:t>8/10/2021</a:t>
            </a:fld>
            <a:endParaRPr lang="en-US"/>
          </a:p>
        </p:txBody>
      </p:sp>
      <p:sp>
        <p:nvSpPr>
          <p:cNvPr id="3" name="Footer Placeholder 2">
            <a:extLst>
              <a:ext uri="{FF2B5EF4-FFF2-40B4-BE49-F238E27FC236}">
                <a16:creationId xmlns:a16="http://schemas.microsoft.com/office/drawing/2014/main" id="{42914B39-3724-4CE7-9C1C-2D4144AC10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A04CD1-F7F8-4A83-8123-BCD21C596DF3}"/>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2991569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021F-2123-4E81-8479-9D669AA3F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ED9D15-C027-482C-B631-7DACC33FD6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A7216F-C716-4D73-80CA-34288BC1F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2F014-6439-45E4-B8FA-9656E9E32C0C}"/>
              </a:ext>
            </a:extLst>
          </p:cNvPr>
          <p:cNvSpPr>
            <a:spLocks noGrp="1"/>
          </p:cNvSpPr>
          <p:nvPr>
            <p:ph type="dt" sz="half" idx="10"/>
          </p:nvPr>
        </p:nvSpPr>
        <p:spPr/>
        <p:txBody>
          <a:bodyPr/>
          <a:lstStyle/>
          <a:p>
            <a:fld id="{0994FD99-39D3-4196-A12D-F3EA904ADC4B}" type="datetimeFigureOut">
              <a:rPr lang="en-US" smtClean="0"/>
              <a:t>8/10/2021</a:t>
            </a:fld>
            <a:endParaRPr lang="en-US"/>
          </a:p>
        </p:txBody>
      </p:sp>
      <p:sp>
        <p:nvSpPr>
          <p:cNvPr id="6" name="Footer Placeholder 5">
            <a:extLst>
              <a:ext uri="{FF2B5EF4-FFF2-40B4-BE49-F238E27FC236}">
                <a16:creationId xmlns:a16="http://schemas.microsoft.com/office/drawing/2014/main" id="{68321888-74C5-4AD4-907C-298C12FC1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2A428B-B16C-4FC8-BF64-BBEEA1DA411B}"/>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3567091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559D-D578-44BD-8793-CA58B42026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EBDBD6-9D0B-49A3-8610-0CF39A406D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1A3554-5409-4DA0-A7C0-DD78BC34C132}"/>
              </a:ext>
            </a:extLst>
          </p:cNvPr>
          <p:cNvSpPr>
            <a:spLocks noGrp="1"/>
          </p:cNvSpPr>
          <p:nvPr>
            <p:ph type="dt" sz="half" idx="10"/>
          </p:nvPr>
        </p:nvSpPr>
        <p:spPr/>
        <p:txBody>
          <a:bodyPr/>
          <a:lstStyle/>
          <a:p>
            <a:fld id="{82D2FA26-916F-4040-99EE-AC87D0F6ACEA}" type="datetime1">
              <a:rPr lang="en-IN" smtClean="0"/>
              <a:t>10-08-2021</a:t>
            </a:fld>
            <a:endParaRPr lang="en-IN"/>
          </a:p>
        </p:txBody>
      </p:sp>
      <p:sp>
        <p:nvSpPr>
          <p:cNvPr id="6" name="Slide Number Placeholder 5">
            <a:extLst>
              <a:ext uri="{FF2B5EF4-FFF2-40B4-BE49-F238E27FC236}">
                <a16:creationId xmlns:a16="http://schemas.microsoft.com/office/drawing/2014/main" id="{E8307A40-239A-4D12-9ED1-6738F55ABE33}"/>
              </a:ext>
            </a:extLst>
          </p:cNvPr>
          <p:cNvSpPr>
            <a:spLocks noGrp="1"/>
          </p:cNvSpPr>
          <p:nvPr>
            <p:ph type="sldNum" sz="quarter" idx="12"/>
          </p:nvPr>
        </p:nvSpPr>
        <p:spPr/>
        <p:txBody>
          <a:bodyPr/>
          <a:lstStyle/>
          <a:p>
            <a:fld id="{3AABAD81-D793-4BAA-B0F0-1DA1837B65B1}" type="slidenum">
              <a:rPr lang="en-IN" smtClean="0"/>
              <a:t>‹#›</a:t>
            </a:fld>
            <a:endParaRPr lang="en-IN"/>
          </a:p>
        </p:txBody>
      </p:sp>
    </p:spTree>
    <p:extLst>
      <p:ext uri="{BB962C8B-B14F-4D97-AF65-F5344CB8AC3E}">
        <p14:creationId xmlns:p14="http://schemas.microsoft.com/office/powerpoint/2010/main" val="4059747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2FFC-1090-4775-BD4F-F74CC7F0FE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B4C8C9-F9B6-46A7-8828-92B8D64A76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63A15D-4D2B-4378-9370-05EBA431C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A772C-89A4-4828-A7D0-D08A411BBBF8}"/>
              </a:ext>
            </a:extLst>
          </p:cNvPr>
          <p:cNvSpPr>
            <a:spLocks noGrp="1"/>
          </p:cNvSpPr>
          <p:nvPr>
            <p:ph type="dt" sz="half" idx="10"/>
          </p:nvPr>
        </p:nvSpPr>
        <p:spPr/>
        <p:txBody>
          <a:bodyPr/>
          <a:lstStyle/>
          <a:p>
            <a:fld id="{0994FD99-39D3-4196-A12D-F3EA904ADC4B}" type="datetimeFigureOut">
              <a:rPr lang="en-US" smtClean="0"/>
              <a:t>8/10/2021</a:t>
            </a:fld>
            <a:endParaRPr lang="en-US"/>
          </a:p>
        </p:txBody>
      </p:sp>
      <p:sp>
        <p:nvSpPr>
          <p:cNvPr id="6" name="Footer Placeholder 5">
            <a:extLst>
              <a:ext uri="{FF2B5EF4-FFF2-40B4-BE49-F238E27FC236}">
                <a16:creationId xmlns:a16="http://schemas.microsoft.com/office/drawing/2014/main" id="{DFB7E2BA-0F2B-4C40-9139-776FE1C834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17AE9C-9095-4D21-B45D-5173982A1546}"/>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956185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7DDF-42B6-4E38-80B8-E1EA85D410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EFED90-410A-4AE4-A4EA-12313A610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D5FF8-02B7-420A-854B-FC65CAE1EFC5}"/>
              </a:ext>
            </a:extLst>
          </p:cNvPr>
          <p:cNvSpPr>
            <a:spLocks noGrp="1"/>
          </p:cNvSpPr>
          <p:nvPr>
            <p:ph type="dt" sz="half" idx="10"/>
          </p:nvPr>
        </p:nvSpPr>
        <p:spPr/>
        <p:txBody>
          <a:bodyPr/>
          <a:lstStyle/>
          <a:p>
            <a:fld id="{0994FD99-39D3-4196-A12D-F3EA904ADC4B}" type="datetimeFigureOut">
              <a:rPr lang="en-US" smtClean="0"/>
              <a:t>8/10/2021</a:t>
            </a:fld>
            <a:endParaRPr lang="en-US"/>
          </a:p>
        </p:txBody>
      </p:sp>
      <p:sp>
        <p:nvSpPr>
          <p:cNvPr id="5" name="Footer Placeholder 4">
            <a:extLst>
              <a:ext uri="{FF2B5EF4-FFF2-40B4-BE49-F238E27FC236}">
                <a16:creationId xmlns:a16="http://schemas.microsoft.com/office/drawing/2014/main" id="{2B6FC40F-D075-42D5-8242-EE82E7BDCD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FEE44-576E-4AB7-BF20-17E9AA873FB0}"/>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3687273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9C582D-6645-48D3-833F-9F776E98E0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027573-2D3A-42D5-B750-D5686DD281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D4EF4-D4AD-4704-8D7D-B2412BB53A36}"/>
              </a:ext>
            </a:extLst>
          </p:cNvPr>
          <p:cNvSpPr>
            <a:spLocks noGrp="1"/>
          </p:cNvSpPr>
          <p:nvPr>
            <p:ph type="dt" sz="half" idx="10"/>
          </p:nvPr>
        </p:nvSpPr>
        <p:spPr/>
        <p:txBody>
          <a:bodyPr/>
          <a:lstStyle/>
          <a:p>
            <a:fld id="{0994FD99-39D3-4196-A12D-F3EA904ADC4B}" type="datetimeFigureOut">
              <a:rPr lang="en-US" smtClean="0"/>
              <a:t>8/10/2021</a:t>
            </a:fld>
            <a:endParaRPr lang="en-US"/>
          </a:p>
        </p:txBody>
      </p:sp>
      <p:sp>
        <p:nvSpPr>
          <p:cNvPr id="5" name="Footer Placeholder 4">
            <a:extLst>
              <a:ext uri="{FF2B5EF4-FFF2-40B4-BE49-F238E27FC236}">
                <a16:creationId xmlns:a16="http://schemas.microsoft.com/office/drawing/2014/main" id="{4EA9AF2B-7097-48C4-9342-8BC4F4C06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3662E-3D8F-4316-847D-04294FB1B542}"/>
              </a:ext>
            </a:extLst>
          </p:cNvPr>
          <p:cNvSpPr>
            <a:spLocks noGrp="1"/>
          </p:cNvSpPr>
          <p:nvPr>
            <p:ph type="sldNum" sz="quarter" idx="12"/>
          </p:nvPr>
        </p:nvSpPr>
        <p:spPr/>
        <p:txBody>
          <a:bodyPr/>
          <a:lstStyle/>
          <a:p>
            <a:fld id="{D0322B89-BEDE-4F8D-AF5E-D1CCA904F6A8}" type="slidenum">
              <a:rPr lang="en-US" smtClean="0"/>
              <a:t>‹#›</a:t>
            </a:fld>
            <a:endParaRPr lang="en-US"/>
          </a:p>
        </p:txBody>
      </p:sp>
    </p:spTree>
    <p:extLst>
      <p:ext uri="{BB962C8B-B14F-4D97-AF65-F5344CB8AC3E}">
        <p14:creationId xmlns:p14="http://schemas.microsoft.com/office/powerpoint/2010/main" val="127439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1EB-B956-4CCD-B4B6-9A45ABFF81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F6BBBC-3B5D-4628-B5B9-D48884BCF3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365EC0-9174-4438-84DA-E7D3C02E05BD}"/>
              </a:ext>
            </a:extLst>
          </p:cNvPr>
          <p:cNvSpPr>
            <a:spLocks noGrp="1"/>
          </p:cNvSpPr>
          <p:nvPr>
            <p:ph type="dt" sz="half" idx="10"/>
          </p:nvPr>
        </p:nvSpPr>
        <p:spPr/>
        <p:txBody>
          <a:bodyPr/>
          <a:lstStyle/>
          <a:p>
            <a:fld id="{9FDEA807-7F18-4F1C-94A4-091FD5619E46}" type="datetimeFigureOut">
              <a:rPr lang="en-IN" smtClean="0"/>
              <a:t>10-08-2021</a:t>
            </a:fld>
            <a:endParaRPr lang="en-IN"/>
          </a:p>
        </p:txBody>
      </p:sp>
      <p:sp>
        <p:nvSpPr>
          <p:cNvPr id="5" name="Footer Placeholder 4">
            <a:extLst>
              <a:ext uri="{FF2B5EF4-FFF2-40B4-BE49-F238E27FC236}">
                <a16:creationId xmlns:a16="http://schemas.microsoft.com/office/drawing/2014/main" id="{F03260EC-C712-4635-A279-C65DFA07EC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D6A8F6-0475-4DCD-AC10-4210C1199E57}"/>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22647967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ED4B-DEB3-412B-ADC2-ECD9FCD8F7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982F48-E86B-4005-8F67-610B53AE7B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71D740-0B70-4B1A-B16B-051FF0EEC61B}"/>
              </a:ext>
            </a:extLst>
          </p:cNvPr>
          <p:cNvSpPr>
            <a:spLocks noGrp="1"/>
          </p:cNvSpPr>
          <p:nvPr>
            <p:ph type="dt" sz="half" idx="10"/>
          </p:nvPr>
        </p:nvSpPr>
        <p:spPr/>
        <p:txBody>
          <a:bodyPr/>
          <a:lstStyle/>
          <a:p>
            <a:fld id="{9FDEA807-7F18-4F1C-94A4-091FD5619E46}" type="datetimeFigureOut">
              <a:rPr lang="en-IN" smtClean="0"/>
              <a:t>10-08-2021</a:t>
            </a:fld>
            <a:endParaRPr lang="en-IN"/>
          </a:p>
        </p:txBody>
      </p:sp>
      <p:sp>
        <p:nvSpPr>
          <p:cNvPr id="5" name="Footer Placeholder 4">
            <a:extLst>
              <a:ext uri="{FF2B5EF4-FFF2-40B4-BE49-F238E27FC236}">
                <a16:creationId xmlns:a16="http://schemas.microsoft.com/office/drawing/2014/main" id="{037DBBB0-0AC7-4EAC-8144-D9662874DE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42940F-AC16-4667-8EF0-C4A3EF1C4306}"/>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24752335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B0FB2-4153-4D13-8FC2-00177400C3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DB37FD-BF39-4BCA-83DF-6077966F57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CBDE24-B6D5-4892-AED2-7B4AE68D4DCD}"/>
              </a:ext>
            </a:extLst>
          </p:cNvPr>
          <p:cNvSpPr>
            <a:spLocks noGrp="1"/>
          </p:cNvSpPr>
          <p:nvPr>
            <p:ph type="dt" sz="half" idx="10"/>
          </p:nvPr>
        </p:nvSpPr>
        <p:spPr/>
        <p:txBody>
          <a:bodyPr/>
          <a:lstStyle/>
          <a:p>
            <a:fld id="{9FDEA807-7F18-4F1C-94A4-091FD5619E46}" type="datetimeFigureOut">
              <a:rPr lang="en-IN" smtClean="0"/>
              <a:t>10-08-2021</a:t>
            </a:fld>
            <a:endParaRPr lang="en-IN"/>
          </a:p>
        </p:txBody>
      </p:sp>
      <p:sp>
        <p:nvSpPr>
          <p:cNvPr id="5" name="Footer Placeholder 4">
            <a:extLst>
              <a:ext uri="{FF2B5EF4-FFF2-40B4-BE49-F238E27FC236}">
                <a16:creationId xmlns:a16="http://schemas.microsoft.com/office/drawing/2014/main" id="{6BB604ED-79B7-4F0B-A5BB-4C90BADFEF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B95543-B00F-4AF2-BD7F-891490F19D03}"/>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31957912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CC9EA-2C81-4016-B6F0-3C17330A27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2F1989-E828-42D5-B411-78F8375F92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C5E62C-016A-45F3-8C0C-B91B2578B7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7488599-BCF8-408A-9D44-487E3C38A62A}"/>
              </a:ext>
            </a:extLst>
          </p:cNvPr>
          <p:cNvSpPr>
            <a:spLocks noGrp="1"/>
          </p:cNvSpPr>
          <p:nvPr>
            <p:ph type="dt" sz="half" idx="10"/>
          </p:nvPr>
        </p:nvSpPr>
        <p:spPr/>
        <p:txBody>
          <a:bodyPr/>
          <a:lstStyle/>
          <a:p>
            <a:fld id="{9FDEA807-7F18-4F1C-94A4-091FD5619E46}" type="datetimeFigureOut">
              <a:rPr lang="en-IN" smtClean="0"/>
              <a:t>10-08-2021</a:t>
            </a:fld>
            <a:endParaRPr lang="en-IN"/>
          </a:p>
        </p:txBody>
      </p:sp>
      <p:sp>
        <p:nvSpPr>
          <p:cNvPr id="6" name="Footer Placeholder 5">
            <a:extLst>
              <a:ext uri="{FF2B5EF4-FFF2-40B4-BE49-F238E27FC236}">
                <a16:creationId xmlns:a16="http://schemas.microsoft.com/office/drawing/2014/main" id="{1AD58016-D62B-49D7-8063-353D9895FD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E2E89F-52E9-4990-A5D5-97C265E8B0D8}"/>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1757656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F5C9-332A-49D9-9BDF-66359B2BA7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863B8A-9A09-4444-83BA-EA81DB30A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26236B7-C432-4E79-AAF1-FD78F4B19EA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504A43E-A339-4B67-B00F-CCD9967270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F53880-9B4D-4C63-89D1-711357500B6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91F045-7FA2-4AA5-9D14-0CE18C8FB86E}"/>
              </a:ext>
            </a:extLst>
          </p:cNvPr>
          <p:cNvSpPr>
            <a:spLocks noGrp="1"/>
          </p:cNvSpPr>
          <p:nvPr>
            <p:ph type="dt" sz="half" idx="10"/>
          </p:nvPr>
        </p:nvSpPr>
        <p:spPr/>
        <p:txBody>
          <a:bodyPr/>
          <a:lstStyle/>
          <a:p>
            <a:fld id="{9FDEA807-7F18-4F1C-94A4-091FD5619E46}" type="datetimeFigureOut">
              <a:rPr lang="en-IN" smtClean="0"/>
              <a:t>10-08-2021</a:t>
            </a:fld>
            <a:endParaRPr lang="en-IN"/>
          </a:p>
        </p:txBody>
      </p:sp>
      <p:sp>
        <p:nvSpPr>
          <p:cNvPr id="8" name="Footer Placeholder 7">
            <a:extLst>
              <a:ext uri="{FF2B5EF4-FFF2-40B4-BE49-F238E27FC236}">
                <a16:creationId xmlns:a16="http://schemas.microsoft.com/office/drawing/2014/main" id="{521529D0-0FD4-456A-8DBF-DB481202F5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989B460-CCF8-44F0-BF19-025CCA3A9BE3}"/>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735456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CBCF-558F-4E67-9D5F-9AFD1027531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CBEC4D-34EF-41E0-B3CC-E7202EBFAD24}"/>
              </a:ext>
            </a:extLst>
          </p:cNvPr>
          <p:cNvSpPr>
            <a:spLocks noGrp="1"/>
          </p:cNvSpPr>
          <p:nvPr>
            <p:ph type="dt" sz="half" idx="10"/>
          </p:nvPr>
        </p:nvSpPr>
        <p:spPr/>
        <p:txBody>
          <a:bodyPr/>
          <a:lstStyle/>
          <a:p>
            <a:fld id="{9FDEA807-7F18-4F1C-94A4-091FD5619E46}" type="datetimeFigureOut">
              <a:rPr lang="en-IN" smtClean="0"/>
              <a:t>10-08-2021</a:t>
            </a:fld>
            <a:endParaRPr lang="en-IN"/>
          </a:p>
        </p:txBody>
      </p:sp>
      <p:sp>
        <p:nvSpPr>
          <p:cNvPr id="4" name="Footer Placeholder 3">
            <a:extLst>
              <a:ext uri="{FF2B5EF4-FFF2-40B4-BE49-F238E27FC236}">
                <a16:creationId xmlns:a16="http://schemas.microsoft.com/office/drawing/2014/main" id="{1D070124-B5C7-45FB-A870-73BB164D3E3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F5B733B-30E4-4D6F-80DE-46AE3CE4D4EB}"/>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19726400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DFD04E-B3D8-4F9A-8881-28A2DAA5410C}"/>
              </a:ext>
            </a:extLst>
          </p:cNvPr>
          <p:cNvSpPr>
            <a:spLocks noGrp="1"/>
          </p:cNvSpPr>
          <p:nvPr>
            <p:ph type="dt" sz="half" idx="10"/>
          </p:nvPr>
        </p:nvSpPr>
        <p:spPr/>
        <p:txBody>
          <a:bodyPr/>
          <a:lstStyle/>
          <a:p>
            <a:fld id="{9FDEA807-7F18-4F1C-94A4-091FD5619E46}" type="datetimeFigureOut">
              <a:rPr lang="en-IN" smtClean="0"/>
              <a:t>10-08-2021</a:t>
            </a:fld>
            <a:endParaRPr lang="en-IN"/>
          </a:p>
        </p:txBody>
      </p:sp>
      <p:sp>
        <p:nvSpPr>
          <p:cNvPr id="3" name="Footer Placeholder 2">
            <a:extLst>
              <a:ext uri="{FF2B5EF4-FFF2-40B4-BE49-F238E27FC236}">
                <a16:creationId xmlns:a16="http://schemas.microsoft.com/office/drawing/2014/main" id="{35BEDC85-09E2-42B0-A746-F54BAA4ADD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E6304B-B3F5-48E0-A0FD-C3BFE6C6AFE8}"/>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3268993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F838-ED20-4521-834B-036D3A6E2B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6E7D44-2505-47E8-B023-AF04EF5A1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E6BEA9-8660-4FCE-9E24-5AEF310E6AF8}"/>
              </a:ext>
            </a:extLst>
          </p:cNvPr>
          <p:cNvSpPr>
            <a:spLocks noGrp="1"/>
          </p:cNvSpPr>
          <p:nvPr>
            <p:ph type="dt" sz="half" idx="10"/>
          </p:nvPr>
        </p:nvSpPr>
        <p:spPr/>
        <p:txBody>
          <a:bodyPr/>
          <a:lstStyle/>
          <a:p>
            <a:fld id="{5AC3FB89-3DFF-4726-B4EC-06DF2849D21E}" type="datetime1">
              <a:rPr lang="en-IN" smtClean="0"/>
              <a:t>10-08-2021</a:t>
            </a:fld>
            <a:endParaRPr lang="en-IN"/>
          </a:p>
        </p:txBody>
      </p:sp>
      <p:sp>
        <p:nvSpPr>
          <p:cNvPr id="6" name="Slide Number Placeholder 5">
            <a:extLst>
              <a:ext uri="{FF2B5EF4-FFF2-40B4-BE49-F238E27FC236}">
                <a16:creationId xmlns:a16="http://schemas.microsoft.com/office/drawing/2014/main" id="{4A7403C5-9282-400E-A466-07DCCF5DD060}"/>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id="{7BF459AA-BF66-4B98-B5F9-1BA73A66D7A9}"/>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www.youtube.com/c/powerupwithpowerpoint</a:t>
            </a:r>
            <a:endParaRPr lang="en-IN" dirty="0"/>
          </a:p>
        </p:txBody>
      </p:sp>
    </p:spTree>
    <p:extLst>
      <p:ext uri="{BB962C8B-B14F-4D97-AF65-F5344CB8AC3E}">
        <p14:creationId xmlns:p14="http://schemas.microsoft.com/office/powerpoint/2010/main" val="3030732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5386D-F127-4173-A74B-61B910247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3F8304-6D5F-418A-A28B-3F269EE87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F49C862-066E-4D08-BE57-ADB4F1823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DFFFD6-D5F5-4274-82B0-479E46F3A32B}"/>
              </a:ext>
            </a:extLst>
          </p:cNvPr>
          <p:cNvSpPr>
            <a:spLocks noGrp="1"/>
          </p:cNvSpPr>
          <p:nvPr>
            <p:ph type="dt" sz="half" idx="10"/>
          </p:nvPr>
        </p:nvSpPr>
        <p:spPr/>
        <p:txBody>
          <a:bodyPr/>
          <a:lstStyle/>
          <a:p>
            <a:fld id="{9FDEA807-7F18-4F1C-94A4-091FD5619E46}" type="datetimeFigureOut">
              <a:rPr lang="en-IN" smtClean="0"/>
              <a:t>10-08-2021</a:t>
            </a:fld>
            <a:endParaRPr lang="en-IN"/>
          </a:p>
        </p:txBody>
      </p:sp>
      <p:sp>
        <p:nvSpPr>
          <p:cNvPr id="6" name="Footer Placeholder 5">
            <a:extLst>
              <a:ext uri="{FF2B5EF4-FFF2-40B4-BE49-F238E27FC236}">
                <a16:creationId xmlns:a16="http://schemas.microsoft.com/office/drawing/2014/main" id="{89F6B434-9C6A-4647-891D-474026866A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25FB94-6B51-489C-9A3E-569F5508EEB8}"/>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25122830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87C2-8D01-4B00-B67D-F6081E56A9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9960D1-9362-4057-B941-BE418742D2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9190979-3341-49CB-8025-FB62206CB3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0D7609-3D01-4666-A9CA-039B6C231116}"/>
              </a:ext>
            </a:extLst>
          </p:cNvPr>
          <p:cNvSpPr>
            <a:spLocks noGrp="1"/>
          </p:cNvSpPr>
          <p:nvPr>
            <p:ph type="dt" sz="half" idx="10"/>
          </p:nvPr>
        </p:nvSpPr>
        <p:spPr/>
        <p:txBody>
          <a:bodyPr/>
          <a:lstStyle/>
          <a:p>
            <a:fld id="{9FDEA807-7F18-4F1C-94A4-091FD5619E46}" type="datetimeFigureOut">
              <a:rPr lang="en-IN" smtClean="0"/>
              <a:t>10-08-2021</a:t>
            </a:fld>
            <a:endParaRPr lang="en-IN"/>
          </a:p>
        </p:txBody>
      </p:sp>
      <p:sp>
        <p:nvSpPr>
          <p:cNvPr id="6" name="Footer Placeholder 5">
            <a:extLst>
              <a:ext uri="{FF2B5EF4-FFF2-40B4-BE49-F238E27FC236}">
                <a16:creationId xmlns:a16="http://schemas.microsoft.com/office/drawing/2014/main" id="{3E5E35F5-A91D-4A6A-A0CC-0330F4BDFF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F4A307-B3FE-41D2-A3A9-E392FAF73FA4}"/>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1160041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795B-B053-4BBC-8CC4-900B5ED1B3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ECE43D-B96F-413A-BFA0-D839A64BF9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CC4F83-AECB-4FA4-83FA-316FAA3A4801}"/>
              </a:ext>
            </a:extLst>
          </p:cNvPr>
          <p:cNvSpPr>
            <a:spLocks noGrp="1"/>
          </p:cNvSpPr>
          <p:nvPr>
            <p:ph type="dt" sz="half" idx="10"/>
          </p:nvPr>
        </p:nvSpPr>
        <p:spPr/>
        <p:txBody>
          <a:bodyPr/>
          <a:lstStyle/>
          <a:p>
            <a:fld id="{9FDEA807-7F18-4F1C-94A4-091FD5619E46}" type="datetimeFigureOut">
              <a:rPr lang="en-IN" smtClean="0"/>
              <a:t>10-08-2021</a:t>
            </a:fld>
            <a:endParaRPr lang="en-IN"/>
          </a:p>
        </p:txBody>
      </p:sp>
      <p:sp>
        <p:nvSpPr>
          <p:cNvPr id="5" name="Footer Placeholder 4">
            <a:extLst>
              <a:ext uri="{FF2B5EF4-FFF2-40B4-BE49-F238E27FC236}">
                <a16:creationId xmlns:a16="http://schemas.microsoft.com/office/drawing/2014/main" id="{D76901C2-209F-4914-AC14-A3DEA74515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0CF0CD-9C55-4F7C-88FC-20C9AC433A62}"/>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950935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58A03-9769-4A06-93A1-74B78D0CB8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83676D-D87D-4AA6-9055-F4ABA521B12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B495CF-8EAE-4326-A815-ADC9B5829773}"/>
              </a:ext>
            </a:extLst>
          </p:cNvPr>
          <p:cNvSpPr>
            <a:spLocks noGrp="1"/>
          </p:cNvSpPr>
          <p:nvPr>
            <p:ph type="dt" sz="half" idx="10"/>
          </p:nvPr>
        </p:nvSpPr>
        <p:spPr/>
        <p:txBody>
          <a:bodyPr/>
          <a:lstStyle/>
          <a:p>
            <a:fld id="{9FDEA807-7F18-4F1C-94A4-091FD5619E46}" type="datetimeFigureOut">
              <a:rPr lang="en-IN" smtClean="0"/>
              <a:t>10-08-2021</a:t>
            </a:fld>
            <a:endParaRPr lang="en-IN"/>
          </a:p>
        </p:txBody>
      </p:sp>
      <p:sp>
        <p:nvSpPr>
          <p:cNvPr id="5" name="Footer Placeholder 4">
            <a:extLst>
              <a:ext uri="{FF2B5EF4-FFF2-40B4-BE49-F238E27FC236}">
                <a16:creationId xmlns:a16="http://schemas.microsoft.com/office/drawing/2014/main" id="{80845A0C-F3C1-4288-8DB7-41A79FF73A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EBE583-E071-4990-9432-2C9AA64D9C76}"/>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788501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98ED6-A5CE-4189-8EE9-75B33B087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53F0F45-D0BD-479E-9FE7-F85F3341C9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650D9E-D68C-418E-8F81-E2E525FA2BC6}"/>
              </a:ext>
            </a:extLst>
          </p:cNvPr>
          <p:cNvSpPr>
            <a:spLocks noGrp="1"/>
          </p:cNvSpPr>
          <p:nvPr>
            <p:ph type="dt" sz="half" idx="10"/>
          </p:nvPr>
        </p:nvSpPr>
        <p:spPr/>
        <p:txBody>
          <a:bodyPr/>
          <a:lstStyle/>
          <a:p>
            <a:fld id="{6E18B9A8-D7F6-48FA-AA5D-93D99ACEA555}" type="datetime1">
              <a:rPr lang="en-IN" smtClean="0"/>
              <a:t>10-08-2021</a:t>
            </a:fld>
            <a:endParaRPr lang="en-IN"/>
          </a:p>
        </p:txBody>
      </p:sp>
      <p:sp>
        <p:nvSpPr>
          <p:cNvPr id="6" name="Slide Number Placeholder 5">
            <a:extLst>
              <a:ext uri="{FF2B5EF4-FFF2-40B4-BE49-F238E27FC236}">
                <a16:creationId xmlns:a16="http://schemas.microsoft.com/office/drawing/2014/main" id="{0574FFE3-668B-4D58-954E-266D544936BF}"/>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id="{7D15752E-46FD-4782-BFF1-72CA35D6E681}"/>
              </a:ext>
            </a:extLst>
          </p:cNvPr>
          <p:cNvSpPr>
            <a:spLocks noGrp="1"/>
          </p:cNvSpPr>
          <p:nvPr>
            <p:ph type="ftr" sz="quarter" idx="11"/>
          </p:nvPr>
        </p:nvSpPr>
        <p:spPr>
          <a:xfrm>
            <a:off x="4038600" y="647217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799175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559D-D578-44BD-8793-CA58B42026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EBDBD6-9D0B-49A3-8610-0CF39A406D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1A3554-5409-4DA0-A7C0-DD78BC34C132}"/>
              </a:ext>
            </a:extLst>
          </p:cNvPr>
          <p:cNvSpPr>
            <a:spLocks noGrp="1"/>
          </p:cNvSpPr>
          <p:nvPr>
            <p:ph type="dt" sz="half" idx="10"/>
          </p:nvPr>
        </p:nvSpPr>
        <p:spPr/>
        <p:txBody>
          <a:bodyPr/>
          <a:lstStyle/>
          <a:p>
            <a:fld id="{82D2FA26-916F-4040-99EE-AC87D0F6ACEA}" type="datetime1">
              <a:rPr lang="en-IN" smtClean="0"/>
              <a:t>10-08-2021</a:t>
            </a:fld>
            <a:endParaRPr lang="en-IN"/>
          </a:p>
        </p:txBody>
      </p:sp>
      <p:sp>
        <p:nvSpPr>
          <p:cNvPr id="6" name="Slide Number Placeholder 5">
            <a:extLst>
              <a:ext uri="{FF2B5EF4-FFF2-40B4-BE49-F238E27FC236}">
                <a16:creationId xmlns:a16="http://schemas.microsoft.com/office/drawing/2014/main" id="{E8307A40-239A-4D12-9ED1-6738F55ABE33}"/>
              </a:ext>
            </a:extLst>
          </p:cNvPr>
          <p:cNvSpPr>
            <a:spLocks noGrp="1"/>
          </p:cNvSpPr>
          <p:nvPr>
            <p:ph type="sldNum" sz="quarter" idx="12"/>
          </p:nvPr>
        </p:nvSpPr>
        <p:spPr/>
        <p:txBody>
          <a:bodyPr/>
          <a:lstStyle/>
          <a:p>
            <a:fld id="{3AABAD81-D793-4BAA-B0F0-1DA1837B65B1}" type="slidenum">
              <a:rPr lang="en-IN" smtClean="0"/>
              <a:t>‹#›</a:t>
            </a:fld>
            <a:endParaRPr lang="en-IN"/>
          </a:p>
        </p:txBody>
      </p:sp>
    </p:spTree>
    <p:extLst>
      <p:ext uri="{BB962C8B-B14F-4D97-AF65-F5344CB8AC3E}">
        <p14:creationId xmlns:p14="http://schemas.microsoft.com/office/powerpoint/2010/main" val="9364758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0F838-ED20-4521-834B-036D3A6E2B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6E7D44-2505-47E8-B023-AF04EF5A1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E6BEA9-8660-4FCE-9E24-5AEF310E6AF8}"/>
              </a:ext>
            </a:extLst>
          </p:cNvPr>
          <p:cNvSpPr>
            <a:spLocks noGrp="1"/>
          </p:cNvSpPr>
          <p:nvPr>
            <p:ph type="dt" sz="half" idx="10"/>
          </p:nvPr>
        </p:nvSpPr>
        <p:spPr/>
        <p:txBody>
          <a:bodyPr/>
          <a:lstStyle/>
          <a:p>
            <a:fld id="{5AC3FB89-3DFF-4726-B4EC-06DF2849D21E}" type="datetime1">
              <a:rPr lang="en-IN" smtClean="0"/>
              <a:t>10-08-2021</a:t>
            </a:fld>
            <a:endParaRPr lang="en-IN"/>
          </a:p>
        </p:txBody>
      </p:sp>
      <p:sp>
        <p:nvSpPr>
          <p:cNvPr id="6" name="Slide Number Placeholder 5">
            <a:extLst>
              <a:ext uri="{FF2B5EF4-FFF2-40B4-BE49-F238E27FC236}">
                <a16:creationId xmlns:a16="http://schemas.microsoft.com/office/drawing/2014/main" id="{4A7403C5-9282-400E-A466-07DCCF5DD060}"/>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id="{7BF459AA-BF66-4B98-B5F9-1BA73A66D7A9}"/>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www.youtube.com/c/powerupwithpowerpoint</a:t>
            </a:r>
            <a:endParaRPr lang="en-IN" dirty="0"/>
          </a:p>
        </p:txBody>
      </p:sp>
    </p:spTree>
    <p:extLst>
      <p:ext uri="{BB962C8B-B14F-4D97-AF65-F5344CB8AC3E}">
        <p14:creationId xmlns:p14="http://schemas.microsoft.com/office/powerpoint/2010/main" val="2489191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A954-80F1-4939-88FD-E70BFB917D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53046-D045-4F2E-A167-F92329891E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0ED7755-1BEA-455E-A20F-F2DE09DC6B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9E12A0-9FE2-48EE-B266-D87E77C0331A}"/>
              </a:ext>
            </a:extLst>
          </p:cNvPr>
          <p:cNvSpPr>
            <a:spLocks noGrp="1"/>
          </p:cNvSpPr>
          <p:nvPr>
            <p:ph type="dt" sz="half" idx="10"/>
          </p:nvPr>
        </p:nvSpPr>
        <p:spPr/>
        <p:txBody>
          <a:bodyPr/>
          <a:lstStyle/>
          <a:p>
            <a:fld id="{DD5A5C81-D983-402C-9852-0522EF65CE32}" type="datetime1">
              <a:rPr lang="en-IN" smtClean="0"/>
              <a:t>10-08-2021</a:t>
            </a:fld>
            <a:endParaRPr lang="en-IN"/>
          </a:p>
        </p:txBody>
      </p:sp>
      <p:sp>
        <p:nvSpPr>
          <p:cNvPr id="7" name="Slide Number Placeholder 6">
            <a:extLst>
              <a:ext uri="{FF2B5EF4-FFF2-40B4-BE49-F238E27FC236}">
                <a16:creationId xmlns:a16="http://schemas.microsoft.com/office/drawing/2014/main" id="{67F5845E-9140-476A-A4D1-5718EE208947}"/>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a16="http://schemas.microsoft.com/office/drawing/2014/main" id="{A427DCD7-A5B8-477B-B4BC-918263CDB9DF}"/>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074480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8E47-A85B-4EAA-B7B8-D828B18048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7DA3A6-0A23-4FC5-A3EB-01771D3BE9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264197-F04D-4446-8ED5-731F532967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D08BA2-02C3-4355-9BFC-FC992BC98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7473CEF-BD82-4450-AA05-4F0B2D0E4D5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C00AA21-5C08-46F0-B6D4-B15182A3CBC3}"/>
              </a:ext>
            </a:extLst>
          </p:cNvPr>
          <p:cNvSpPr>
            <a:spLocks noGrp="1"/>
          </p:cNvSpPr>
          <p:nvPr>
            <p:ph type="dt" sz="half" idx="10"/>
          </p:nvPr>
        </p:nvSpPr>
        <p:spPr/>
        <p:txBody>
          <a:bodyPr/>
          <a:lstStyle/>
          <a:p>
            <a:fld id="{0F96FB32-8D78-4FF7-8E7B-336B7AFD0A42}" type="datetime1">
              <a:rPr lang="en-IN" smtClean="0"/>
              <a:t>10-08-2021</a:t>
            </a:fld>
            <a:endParaRPr lang="en-IN"/>
          </a:p>
        </p:txBody>
      </p:sp>
      <p:sp>
        <p:nvSpPr>
          <p:cNvPr id="9" name="Slide Number Placeholder 8">
            <a:extLst>
              <a:ext uri="{FF2B5EF4-FFF2-40B4-BE49-F238E27FC236}">
                <a16:creationId xmlns:a16="http://schemas.microsoft.com/office/drawing/2014/main" id="{20EA89C9-B973-4A47-B771-4F0DE0BCA0C1}"/>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10" name="Footer Placeholder 1">
            <a:extLst>
              <a:ext uri="{FF2B5EF4-FFF2-40B4-BE49-F238E27FC236}">
                <a16:creationId xmlns:a16="http://schemas.microsoft.com/office/drawing/2014/main" id="{9B02A19C-371F-41FF-9752-F5A991CD5F33}"/>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22613999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A570-BC68-4458-BCC7-A05B289D926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CAA70F0-EBB5-4B98-9E4A-A80FC3E800D2}"/>
              </a:ext>
            </a:extLst>
          </p:cNvPr>
          <p:cNvSpPr>
            <a:spLocks noGrp="1"/>
          </p:cNvSpPr>
          <p:nvPr>
            <p:ph type="dt" sz="half" idx="10"/>
          </p:nvPr>
        </p:nvSpPr>
        <p:spPr/>
        <p:txBody>
          <a:bodyPr/>
          <a:lstStyle/>
          <a:p>
            <a:fld id="{A33DB1AA-189B-4B5D-9609-994B6A61D7B0}" type="datetime1">
              <a:rPr lang="en-IN" smtClean="0"/>
              <a:t>10-08-2021</a:t>
            </a:fld>
            <a:endParaRPr lang="en-IN"/>
          </a:p>
        </p:txBody>
      </p:sp>
      <p:sp>
        <p:nvSpPr>
          <p:cNvPr id="5" name="Slide Number Placeholder 4">
            <a:extLst>
              <a:ext uri="{FF2B5EF4-FFF2-40B4-BE49-F238E27FC236}">
                <a16:creationId xmlns:a16="http://schemas.microsoft.com/office/drawing/2014/main" id="{B6AB1C2B-415D-4B79-9503-AAC970E100AF}"/>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6" name="Footer Placeholder 1">
            <a:extLst>
              <a:ext uri="{FF2B5EF4-FFF2-40B4-BE49-F238E27FC236}">
                <a16:creationId xmlns:a16="http://schemas.microsoft.com/office/drawing/2014/main" id="{AEC89A28-BD6C-4F56-881D-5F49210F7ACF}"/>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179169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A954-80F1-4939-88FD-E70BFB917D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153046-D045-4F2E-A167-F92329891E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0ED7755-1BEA-455E-A20F-F2DE09DC6B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19E12A0-9FE2-48EE-B266-D87E77C0331A}"/>
              </a:ext>
            </a:extLst>
          </p:cNvPr>
          <p:cNvSpPr>
            <a:spLocks noGrp="1"/>
          </p:cNvSpPr>
          <p:nvPr>
            <p:ph type="dt" sz="half" idx="10"/>
          </p:nvPr>
        </p:nvSpPr>
        <p:spPr/>
        <p:txBody>
          <a:bodyPr/>
          <a:lstStyle/>
          <a:p>
            <a:fld id="{DD5A5C81-D983-402C-9852-0522EF65CE32}" type="datetime1">
              <a:rPr lang="en-IN" smtClean="0"/>
              <a:t>10-08-2021</a:t>
            </a:fld>
            <a:endParaRPr lang="en-IN"/>
          </a:p>
        </p:txBody>
      </p:sp>
      <p:sp>
        <p:nvSpPr>
          <p:cNvPr id="7" name="Slide Number Placeholder 6">
            <a:extLst>
              <a:ext uri="{FF2B5EF4-FFF2-40B4-BE49-F238E27FC236}">
                <a16:creationId xmlns:a16="http://schemas.microsoft.com/office/drawing/2014/main" id="{67F5845E-9140-476A-A4D1-5718EE208947}"/>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a16="http://schemas.microsoft.com/office/drawing/2014/main" id="{A427DCD7-A5B8-477B-B4BC-918263CDB9DF}"/>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27776540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0452F0-F408-4EED-B93C-B896FD6FE645}"/>
              </a:ext>
            </a:extLst>
          </p:cNvPr>
          <p:cNvSpPr>
            <a:spLocks noGrp="1"/>
          </p:cNvSpPr>
          <p:nvPr>
            <p:ph type="dt" sz="half" idx="10"/>
          </p:nvPr>
        </p:nvSpPr>
        <p:spPr/>
        <p:txBody>
          <a:bodyPr/>
          <a:lstStyle/>
          <a:p>
            <a:fld id="{CB4C88C0-30EF-4869-A317-F764287A134A}" type="datetime1">
              <a:rPr lang="en-IN" smtClean="0"/>
              <a:t>10-08-2021</a:t>
            </a:fld>
            <a:endParaRPr lang="en-IN"/>
          </a:p>
        </p:txBody>
      </p:sp>
      <p:sp>
        <p:nvSpPr>
          <p:cNvPr id="4" name="Slide Number Placeholder 3">
            <a:extLst>
              <a:ext uri="{FF2B5EF4-FFF2-40B4-BE49-F238E27FC236}">
                <a16:creationId xmlns:a16="http://schemas.microsoft.com/office/drawing/2014/main" id="{8EF87039-F534-43C0-A2DF-4A7E7B0B81EB}"/>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5" name="Footer Placeholder 1">
            <a:extLst>
              <a:ext uri="{FF2B5EF4-FFF2-40B4-BE49-F238E27FC236}">
                <a16:creationId xmlns:a16="http://schemas.microsoft.com/office/drawing/2014/main" id="{0F4FFA30-DA55-4E2C-A12B-9055992A0E38}"/>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789750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B3E8E-B0AA-4D9C-B0A4-4876A5165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9B9F83-C33A-461E-807F-5DEEC67297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C543311-612D-4F79-B8C8-F95A82A9E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DC3249-42BF-4350-ADE8-15CA7F276B64}"/>
              </a:ext>
            </a:extLst>
          </p:cNvPr>
          <p:cNvSpPr>
            <a:spLocks noGrp="1"/>
          </p:cNvSpPr>
          <p:nvPr>
            <p:ph type="dt" sz="half" idx="10"/>
          </p:nvPr>
        </p:nvSpPr>
        <p:spPr/>
        <p:txBody>
          <a:bodyPr/>
          <a:lstStyle/>
          <a:p>
            <a:fld id="{5EAA7F13-959D-440D-B225-685EFA655C10}" type="datetime1">
              <a:rPr lang="en-IN" smtClean="0"/>
              <a:t>10-08-2021</a:t>
            </a:fld>
            <a:endParaRPr lang="en-IN"/>
          </a:p>
        </p:txBody>
      </p:sp>
      <p:sp>
        <p:nvSpPr>
          <p:cNvPr id="7" name="Slide Number Placeholder 6">
            <a:extLst>
              <a:ext uri="{FF2B5EF4-FFF2-40B4-BE49-F238E27FC236}">
                <a16:creationId xmlns:a16="http://schemas.microsoft.com/office/drawing/2014/main" id="{C0BFBCAD-BC63-4EAF-8940-2BE9378F3046}"/>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a16="http://schemas.microsoft.com/office/drawing/2014/main" id="{00790923-8F8E-452D-8E83-DA2A52993FDA}"/>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0175392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7B5F-5279-4B00-AD72-FC6C0C009A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AA0E2F-DAC9-41B1-8DA7-CE2C114BD8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C036919-DB0E-4A99-9DA2-F1F26C62A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4DD0F9-C789-4486-B662-EB189A24E61C}"/>
              </a:ext>
            </a:extLst>
          </p:cNvPr>
          <p:cNvSpPr>
            <a:spLocks noGrp="1"/>
          </p:cNvSpPr>
          <p:nvPr>
            <p:ph type="dt" sz="half" idx="10"/>
          </p:nvPr>
        </p:nvSpPr>
        <p:spPr/>
        <p:txBody>
          <a:bodyPr/>
          <a:lstStyle/>
          <a:p>
            <a:fld id="{60C1E070-1DB9-48C3-A639-4287C4BCD695}" type="datetime1">
              <a:rPr lang="en-IN" smtClean="0"/>
              <a:t>10-08-2021</a:t>
            </a:fld>
            <a:endParaRPr lang="en-IN"/>
          </a:p>
        </p:txBody>
      </p:sp>
      <p:sp>
        <p:nvSpPr>
          <p:cNvPr id="7" name="Slide Number Placeholder 6">
            <a:extLst>
              <a:ext uri="{FF2B5EF4-FFF2-40B4-BE49-F238E27FC236}">
                <a16:creationId xmlns:a16="http://schemas.microsoft.com/office/drawing/2014/main" id="{44CB09DB-2070-437C-ACDA-ED1EEB28B8C3}"/>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a16="http://schemas.microsoft.com/office/drawing/2014/main" id="{B63CE1BC-A4C0-4648-A3BF-9429C202581D}"/>
              </a:ext>
            </a:extLst>
          </p:cNvPr>
          <p:cNvSpPr>
            <a:spLocks noGrp="1"/>
          </p:cNvSpPr>
          <p:nvPr>
            <p:ph type="ftr" sz="quarter" idx="11"/>
          </p:nvPr>
        </p:nvSpPr>
        <p:spPr>
          <a:xfrm>
            <a:off x="4038600" y="648500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785222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C0E81-36CD-483E-B3B2-F64F303770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EEB124-BD08-46AE-873B-3CDFFE8107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937E46-0A04-4EC4-A98A-2E7E283DE8A3}"/>
              </a:ext>
            </a:extLst>
          </p:cNvPr>
          <p:cNvSpPr>
            <a:spLocks noGrp="1"/>
          </p:cNvSpPr>
          <p:nvPr>
            <p:ph type="dt" sz="half" idx="10"/>
          </p:nvPr>
        </p:nvSpPr>
        <p:spPr/>
        <p:txBody>
          <a:bodyPr/>
          <a:lstStyle/>
          <a:p>
            <a:fld id="{5AB3039E-9AF3-44EE-A6C8-2C82C2B4EDA0}" type="datetime1">
              <a:rPr lang="en-IN" smtClean="0"/>
              <a:t>10-08-2021</a:t>
            </a:fld>
            <a:endParaRPr lang="en-IN"/>
          </a:p>
        </p:txBody>
      </p:sp>
      <p:sp>
        <p:nvSpPr>
          <p:cNvPr id="6" name="Slide Number Placeholder 5">
            <a:extLst>
              <a:ext uri="{FF2B5EF4-FFF2-40B4-BE49-F238E27FC236}">
                <a16:creationId xmlns:a16="http://schemas.microsoft.com/office/drawing/2014/main" id="{9104D8FB-9FB0-443B-8083-D6FA1629D84C}"/>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id="{BB79915F-44D9-4F7A-AA41-67812F0B6BEC}"/>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www.youtube.com/c/powerupwithpowerpoint</a:t>
            </a:r>
            <a:endParaRPr lang="en-IN" dirty="0"/>
          </a:p>
        </p:txBody>
      </p:sp>
    </p:spTree>
    <p:extLst>
      <p:ext uri="{BB962C8B-B14F-4D97-AF65-F5344CB8AC3E}">
        <p14:creationId xmlns:p14="http://schemas.microsoft.com/office/powerpoint/2010/main" val="25970817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5C763-C31F-4491-B74F-05E18D6EE6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EE2DC39-F8E4-4B40-8BF6-2B65BE1007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8C2880-DA89-450D-917E-7BEE1C44ADBD}"/>
              </a:ext>
            </a:extLst>
          </p:cNvPr>
          <p:cNvSpPr>
            <a:spLocks noGrp="1"/>
          </p:cNvSpPr>
          <p:nvPr>
            <p:ph type="dt" sz="half" idx="10"/>
          </p:nvPr>
        </p:nvSpPr>
        <p:spPr/>
        <p:txBody>
          <a:bodyPr/>
          <a:lstStyle/>
          <a:p>
            <a:fld id="{41DEC548-3332-4F86-AA80-C340688F18AF}" type="datetime1">
              <a:rPr lang="en-IN" smtClean="0"/>
              <a:t>10-08-2021</a:t>
            </a:fld>
            <a:endParaRPr lang="en-IN"/>
          </a:p>
        </p:txBody>
      </p:sp>
      <p:sp>
        <p:nvSpPr>
          <p:cNvPr id="6" name="Slide Number Placeholder 5">
            <a:extLst>
              <a:ext uri="{FF2B5EF4-FFF2-40B4-BE49-F238E27FC236}">
                <a16:creationId xmlns:a16="http://schemas.microsoft.com/office/drawing/2014/main" id="{A62AD4B4-58CE-4A7F-8F48-B6988F6023AA}"/>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id="{9C28F5E3-17AC-444E-BF2A-C58D10C139CD}"/>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www.youtube.com/c/powerupwithpowerpoint</a:t>
            </a:r>
            <a:endParaRPr lang="en-IN" dirty="0"/>
          </a:p>
        </p:txBody>
      </p:sp>
    </p:spTree>
    <p:extLst>
      <p:ext uri="{BB962C8B-B14F-4D97-AF65-F5344CB8AC3E}">
        <p14:creationId xmlns:p14="http://schemas.microsoft.com/office/powerpoint/2010/main" val="35180439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9C8C-2734-4B51-9982-C508C1A69A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2727537-E45E-446F-9474-1AEB63F79D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5DAC16A-8ACE-467A-99C8-84CD2DA186AC}"/>
              </a:ext>
            </a:extLst>
          </p:cNvPr>
          <p:cNvSpPr>
            <a:spLocks noGrp="1"/>
          </p:cNvSpPr>
          <p:nvPr>
            <p:ph type="dt" sz="half" idx="10"/>
          </p:nvPr>
        </p:nvSpPr>
        <p:spPr/>
        <p:txBody>
          <a:bodyPr/>
          <a:lstStyle/>
          <a:p>
            <a:fld id="{B83AA9E9-D324-4BAD-88DB-0CCE27D14EDF}" type="datetimeFigureOut">
              <a:rPr lang="en-IN" smtClean="0"/>
              <a:t>10-08-2021</a:t>
            </a:fld>
            <a:endParaRPr lang="en-IN"/>
          </a:p>
        </p:txBody>
      </p:sp>
      <p:sp>
        <p:nvSpPr>
          <p:cNvPr id="5" name="Footer Placeholder 4">
            <a:extLst>
              <a:ext uri="{FF2B5EF4-FFF2-40B4-BE49-F238E27FC236}">
                <a16:creationId xmlns:a16="http://schemas.microsoft.com/office/drawing/2014/main" id="{D35D85C9-5278-413F-9AB9-929DBF5668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6A7FD4-A7EC-4521-BB93-44F6BF17FE8D}"/>
              </a:ext>
            </a:extLst>
          </p:cNvPr>
          <p:cNvSpPr>
            <a:spLocks noGrp="1"/>
          </p:cNvSpPr>
          <p:nvPr>
            <p:ph type="sldNum" sz="quarter" idx="12"/>
          </p:nvPr>
        </p:nvSpPr>
        <p:spPr/>
        <p:txBody>
          <a:bodyPr/>
          <a:lstStyle/>
          <a:p>
            <a:fld id="{395D172E-FA4E-437E-8845-D0E160F7B846}" type="slidenum">
              <a:rPr lang="en-IN" smtClean="0"/>
              <a:t>‹#›</a:t>
            </a:fld>
            <a:endParaRPr lang="en-IN"/>
          </a:p>
        </p:txBody>
      </p:sp>
    </p:spTree>
    <p:extLst>
      <p:ext uri="{BB962C8B-B14F-4D97-AF65-F5344CB8AC3E}">
        <p14:creationId xmlns:p14="http://schemas.microsoft.com/office/powerpoint/2010/main" val="33092063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191D-FE2D-406A-BDEF-4E65C191A8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F0C491-C50F-448C-A0F8-EF40C14D13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B74A46-EFB5-4B0F-9787-78DBE5CBCFBA}"/>
              </a:ext>
            </a:extLst>
          </p:cNvPr>
          <p:cNvSpPr>
            <a:spLocks noGrp="1"/>
          </p:cNvSpPr>
          <p:nvPr>
            <p:ph type="dt" sz="half" idx="10"/>
          </p:nvPr>
        </p:nvSpPr>
        <p:spPr/>
        <p:txBody>
          <a:bodyPr/>
          <a:lstStyle/>
          <a:p>
            <a:fld id="{B83AA9E9-D324-4BAD-88DB-0CCE27D14EDF}" type="datetimeFigureOut">
              <a:rPr lang="en-IN" smtClean="0"/>
              <a:t>10-08-2021</a:t>
            </a:fld>
            <a:endParaRPr lang="en-IN"/>
          </a:p>
        </p:txBody>
      </p:sp>
      <p:sp>
        <p:nvSpPr>
          <p:cNvPr id="5" name="Footer Placeholder 4">
            <a:extLst>
              <a:ext uri="{FF2B5EF4-FFF2-40B4-BE49-F238E27FC236}">
                <a16:creationId xmlns:a16="http://schemas.microsoft.com/office/drawing/2014/main" id="{B8AA641B-5C34-4E67-AEE0-C428E55672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A1D1A5-4F6B-429D-A886-E412380E42F5}"/>
              </a:ext>
            </a:extLst>
          </p:cNvPr>
          <p:cNvSpPr>
            <a:spLocks noGrp="1"/>
          </p:cNvSpPr>
          <p:nvPr>
            <p:ph type="sldNum" sz="quarter" idx="12"/>
          </p:nvPr>
        </p:nvSpPr>
        <p:spPr/>
        <p:txBody>
          <a:bodyPr/>
          <a:lstStyle/>
          <a:p>
            <a:fld id="{395D172E-FA4E-437E-8845-D0E160F7B846}" type="slidenum">
              <a:rPr lang="en-IN" smtClean="0"/>
              <a:t>‹#›</a:t>
            </a:fld>
            <a:endParaRPr lang="en-IN"/>
          </a:p>
        </p:txBody>
      </p:sp>
    </p:spTree>
    <p:extLst>
      <p:ext uri="{BB962C8B-B14F-4D97-AF65-F5344CB8AC3E}">
        <p14:creationId xmlns:p14="http://schemas.microsoft.com/office/powerpoint/2010/main" val="34307930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DF17-B8FE-450C-84CE-A6B7B25247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E601AAF-C716-4BD9-891C-FCCD65B0DC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4C8CB5-EF65-4D4D-9B84-D7130E1A363B}"/>
              </a:ext>
            </a:extLst>
          </p:cNvPr>
          <p:cNvSpPr>
            <a:spLocks noGrp="1"/>
          </p:cNvSpPr>
          <p:nvPr>
            <p:ph type="dt" sz="half" idx="10"/>
          </p:nvPr>
        </p:nvSpPr>
        <p:spPr/>
        <p:txBody>
          <a:bodyPr/>
          <a:lstStyle/>
          <a:p>
            <a:fld id="{B83AA9E9-D324-4BAD-88DB-0CCE27D14EDF}" type="datetimeFigureOut">
              <a:rPr lang="en-IN" smtClean="0"/>
              <a:t>10-08-2021</a:t>
            </a:fld>
            <a:endParaRPr lang="en-IN"/>
          </a:p>
        </p:txBody>
      </p:sp>
      <p:sp>
        <p:nvSpPr>
          <p:cNvPr id="5" name="Footer Placeholder 4">
            <a:extLst>
              <a:ext uri="{FF2B5EF4-FFF2-40B4-BE49-F238E27FC236}">
                <a16:creationId xmlns:a16="http://schemas.microsoft.com/office/drawing/2014/main" id="{4ED97FA6-5908-4BB6-A09C-2AAC350B3B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CD5B89-4DF8-4D08-A868-D2B34D2904A1}"/>
              </a:ext>
            </a:extLst>
          </p:cNvPr>
          <p:cNvSpPr>
            <a:spLocks noGrp="1"/>
          </p:cNvSpPr>
          <p:nvPr>
            <p:ph type="sldNum" sz="quarter" idx="12"/>
          </p:nvPr>
        </p:nvSpPr>
        <p:spPr/>
        <p:txBody>
          <a:bodyPr/>
          <a:lstStyle/>
          <a:p>
            <a:fld id="{395D172E-FA4E-437E-8845-D0E160F7B846}" type="slidenum">
              <a:rPr lang="en-IN" smtClean="0"/>
              <a:t>‹#›</a:t>
            </a:fld>
            <a:endParaRPr lang="en-IN"/>
          </a:p>
        </p:txBody>
      </p:sp>
    </p:spTree>
    <p:extLst>
      <p:ext uri="{BB962C8B-B14F-4D97-AF65-F5344CB8AC3E}">
        <p14:creationId xmlns:p14="http://schemas.microsoft.com/office/powerpoint/2010/main" val="30121763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2FB7-102E-4546-9D2A-6179D85FB1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00FA62-E084-4322-9159-871F316BEE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458F62F-0165-4E40-BEC0-AFE8454E07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937735-44FF-4612-9C81-76E215C4FEA3}"/>
              </a:ext>
            </a:extLst>
          </p:cNvPr>
          <p:cNvSpPr>
            <a:spLocks noGrp="1"/>
          </p:cNvSpPr>
          <p:nvPr>
            <p:ph type="dt" sz="half" idx="10"/>
          </p:nvPr>
        </p:nvSpPr>
        <p:spPr/>
        <p:txBody>
          <a:bodyPr/>
          <a:lstStyle/>
          <a:p>
            <a:fld id="{B83AA9E9-D324-4BAD-88DB-0CCE27D14EDF}" type="datetimeFigureOut">
              <a:rPr lang="en-IN" smtClean="0"/>
              <a:t>10-08-2021</a:t>
            </a:fld>
            <a:endParaRPr lang="en-IN"/>
          </a:p>
        </p:txBody>
      </p:sp>
      <p:sp>
        <p:nvSpPr>
          <p:cNvPr id="6" name="Footer Placeholder 5">
            <a:extLst>
              <a:ext uri="{FF2B5EF4-FFF2-40B4-BE49-F238E27FC236}">
                <a16:creationId xmlns:a16="http://schemas.microsoft.com/office/drawing/2014/main" id="{667978EA-F132-4797-8F3A-6403E2B62C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D3598F-F5DA-498C-8709-E511BEDDF005}"/>
              </a:ext>
            </a:extLst>
          </p:cNvPr>
          <p:cNvSpPr>
            <a:spLocks noGrp="1"/>
          </p:cNvSpPr>
          <p:nvPr>
            <p:ph type="sldNum" sz="quarter" idx="12"/>
          </p:nvPr>
        </p:nvSpPr>
        <p:spPr/>
        <p:txBody>
          <a:bodyPr/>
          <a:lstStyle/>
          <a:p>
            <a:fld id="{395D172E-FA4E-437E-8845-D0E160F7B846}" type="slidenum">
              <a:rPr lang="en-IN" smtClean="0"/>
              <a:t>‹#›</a:t>
            </a:fld>
            <a:endParaRPr lang="en-IN"/>
          </a:p>
        </p:txBody>
      </p:sp>
    </p:spTree>
    <p:extLst>
      <p:ext uri="{BB962C8B-B14F-4D97-AF65-F5344CB8AC3E}">
        <p14:creationId xmlns:p14="http://schemas.microsoft.com/office/powerpoint/2010/main" val="3142189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26B6F-225C-4347-B49D-1515636973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17393B-7B0C-4C63-A92A-E49E21A5B0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EB0189-CBF4-43DC-AE1C-8A58FC041D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30C40B4-7BBC-4F99-97DC-7B38D30530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FFA343-0DB4-49BA-8E1F-4E9786BF95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2873E6-A4E2-495F-9271-58AD54CE20A7}"/>
              </a:ext>
            </a:extLst>
          </p:cNvPr>
          <p:cNvSpPr>
            <a:spLocks noGrp="1"/>
          </p:cNvSpPr>
          <p:nvPr>
            <p:ph type="dt" sz="half" idx="10"/>
          </p:nvPr>
        </p:nvSpPr>
        <p:spPr/>
        <p:txBody>
          <a:bodyPr/>
          <a:lstStyle/>
          <a:p>
            <a:fld id="{B83AA9E9-D324-4BAD-88DB-0CCE27D14EDF}" type="datetimeFigureOut">
              <a:rPr lang="en-IN" smtClean="0"/>
              <a:t>10-08-2021</a:t>
            </a:fld>
            <a:endParaRPr lang="en-IN"/>
          </a:p>
        </p:txBody>
      </p:sp>
      <p:sp>
        <p:nvSpPr>
          <p:cNvPr id="8" name="Footer Placeholder 7">
            <a:extLst>
              <a:ext uri="{FF2B5EF4-FFF2-40B4-BE49-F238E27FC236}">
                <a16:creationId xmlns:a16="http://schemas.microsoft.com/office/drawing/2014/main" id="{9A25DE53-8501-4BF2-A157-AB3FB3CC10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F1C53BA-649B-487B-B5C3-ED12FADA9A3C}"/>
              </a:ext>
            </a:extLst>
          </p:cNvPr>
          <p:cNvSpPr>
            <a:spLocks noGrp="1"/>
          </p:cNvSpPr>
          <p:nvPr>
            <p:ph type="sldNum" sz="quarter" idx="12"/>
          </p:nvPr>
        </p:nvSpPr>
        <p:spPr/>
        <p:txBody>
          <a:bodyPr/>
          <a:lstStyle/>
          <a:p>
            <a:fld id="{395D172E-FA4E-437E-8845-D0E160F7B846}" type="slidenum">
              <a:rPr lang="en-IN" smtClean="0"/>
              <a:t>‹#›</a:t>
            </a:fld>
            <a:endParaRPr lang="en-IN"/>
          </a:p>
        </p:txBody>
      </p:sp>
    </p:spTree>
    <p:extLst>
      <p:ext uri="{BB962C8B-B14F-4D97-AF65-F5344CB8AC3E}">
        <p14:creationId xmlns:p14="http://schemas.microsoft.com/office/powerpoint/2010/main" val="2629733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8E47-A85B-4EAA-B7B8-D828B18048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7DA3A6-0A23-4FC5-A3EB-01771D3BE9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264197-F04D-4446-8ED5-731F532967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4D08BA2-02C3-4355-9BFC-FC992BC98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7473CEF-BD82-4450-AA05-4F0B2D0E4D5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C00AA21-5C08-46F0-B6D4-B15182A3CBC3}"/>
              </a:ext>
            </a:extLst>
          </p:cNvPr>
          <p:cNvSpPr>
            <a:spLocks noGrp="1"/>
          </p:cNvSpPr>
          <p:nvPr>
            <p:ph type="dt" sz="half" idx="10"/>
          </p:nvPr>
        </p:nvSpPr>
        <p:spPr/>
        <p:txBody>
          <a:bodyPr/>
          <a:lstStyle/>
          <a:p>
            <a:fld id="{0F96FB32-8D78-4FF7-8E7B-336B7AFD0A42}" type="datetime1">
              <a:rPr lang="en-IN" smtClean="0"/>
              <a:t>10-08-2021</a:t>
            </a:fld>
            <a:endParaRPr lang="en-IN"/>
          </a:p>
        </p:txBody>
      </p:sp>
      <p:sp>
        <p:nvSpPr>
          <p:cNvPr id="9" name="Slide Number Placeholder 8">
            <a:extLst>
              <a:ext uri="{FF2B5EF4-FFF2-40B4-BE49-F238E27FC236}">
                <a16:creationId xmlns:a16="http://schemas.microsoft.com/office/drawing/2014/main" id="{20EA89C9-B973-4A47-B771-4F0DE0BCA0C1}"/>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10" name="Footer Placeholder 1">
            <a:extLst>
              <a:ext uri="{FF2B5EF4-FFF2-40B4-BE49-F238E27FC236}">
                <a16:creationId xmlns:a16="http://schemas.microsoft.com/office/drawing/2014/main" id="{9B02A19C-371F-41FF-9752-F5A991CD5F33}"/>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19408201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1502-5D6D-46AF-AD80-0603B6EEF5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9CBBD1E-A8FD-4CF6-AF07-B9BC3F33D8DA}"/>
              </a:ext>
            </a:extLst>
          </p:cNvPr>
          <p:cNvSpPr>
            <a:spLocks noGrp="1"/>
          </p:cNvSpPr>
          <p:nvPr>
            <p:ph type="dt" sz="half" idx="10"/>
          </p:nvPr>
        </p:nvSpPr>
        <p:spPr/>
        <p:txBody>
          <a:bodyPr/>
          <a:lstStyle/>
          <a:p>
            <a:fld id="{B83AA9E9-D324-4BAD-88DB-0CCE27D14EDF}" type="datetimeFigureOut">
              <a:rPr lang="en-IN" smtClean="0"/>
              <a:t>10-08-2021</a:t>
            </a:fld>
            <a:endParaRPr lang="en-IN"/>
          </a:p>
        </p:txBody>
      </p:sp>
      <p:sp>
        <p:nvSpPr>
          <p:cNvPr id="4" name="Footer Placeholder 3">
            <a:extLst>
              <a:ext uri="{FF2B5EF4-FFF2-40B4-BE49-F238E27FC236}">
                <a16:creationId xmlns:a16="http://schemas.microsoft.com/office/drawing/2014/main" id="{837F2DF2-9C1B-4BFE-A180-722A5C3D2F5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9BAE437-2681-463E-89CF-6CE4C5103266}"/>
              </a:ext>
            </a:extLst>
          </p:cNvPr>
          <p:cNvSpPr>
            <a:spLocks noGrp="1"/>
          </p:cNvSpPr>
          <p:nvPr>
            <p:ph type="sldNum" sz="quarter" idx="12"/>
          </p:nvPr>
        </p:nvSpPr>
        <p:spPr/>
        <p:txBody>
          <a:bodyPr/>
          <a:lstStyle/>
          <a:p>
            <a:fld id="{395D172E-FA4E-437E-8845-D0E160F7B846}" type="slidenum">
              <a:rPr lang="en-IN" smtClean="0"/>
              <a:t>‹#›</a:t>
            </a:fld>
            <a:endParaRPr lang="en-IN"/>
          </a:p>
        </p:txBody>
      </p:sp>
    </p:spTree>
    <p:extLst>
      <p:ext uri="{BB962C8B-B14F-4D97-AF65-F5344CB8AC3E}">
        <p14:creationId xmlns:p14="http://schemas.microsoft.com/office/powerpoint/2010/main" val="12772135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E194F0-A8BA-4563-813F-113B4D3E6794}"/>
              </a:ext>
            </a:extLst>
          </p:cNvPr>
          <p:cNvSpPr>
            <a:spLocks noGrp="1"/>
          </p:cNvSpPr>
          <p:nvPr>
            <p:ph type="dt" sz="half" idx="10"/>
          </p:nvPr>
        </p:nvSpPr>
        <p:spPr/>
        <p:txBody>
          <a:bodyPr/>
          <a:lstStyle/>
          <a:p>
            <a:fld id="{B83AA9E9-D324-4BAD-88DB-0CCE27D14EDF}" type="datetimeFigureOut">
              <a:rPr lang="en-IN" smtClean="0"/>
              <a:t>10-08-2021</a:t>
            </a:fld>
            <a:endParaRPr lang="en-IN"/>
          </a:p>
        </p:txBody>
      </p:sp>
      <p:sp>
        <p:nvSpPr>
          <p:cNvPr id="3" name="Footer Placeholder 2">
            <a:extLst>
              <a:ext uri="{FF2B5EF4-FFF2-40B4-BE49-F238E27FC236}">
                <a16:creationId xmlns:a16="http://schemas.microsoft.com/office/drawing/2014/main" id="{AE9AE4C0-4FA0-4E88-8C63-92E71311D1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08EEB7-6839-434E-9838-A7B00B64AF1C}"/>
              </a:ext>
            </a:extLst>
          </p:cNvPr>
          <p:cNvSpPr>
            <a:spLocks noGrp="1"/>
          </p:cNvSpPr>
          <p:nvPr>
            <p:ph type="sldNum" sz="quarter" idx="12"/>
          </p:nvPr>
        </p:nvSpPr>
        <p:spPr/>
        <p:txBody>
          <a:bodyPr/>
          <a:lstStyle/>
          <a:p>
            <a:fld id="{395D172E-FA4E-437E-8845-D0E160F7B846}" type="slidenum">
              <a:rPr lang="en-IN" smtClean="0"/>
              <a:t>‹#›</a:t>
            </a:fld>
            <a:endParaRPr lang="en-IN"/>
          </a:p>
        </p:txBody>
      </p:sp>
    </p:spTree>
    <p:extLst>
      <p:ext uri="{BB962C8B-B14F-4D97-AF65-F5344CB8AC3E}">
        <p14:creationId xmlns:p14="http://schemas.microsoft.com/office/powerpoint/2010/main" val="8099579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D5DE-94EB-49F5-8FBF-72713B2704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DA308F-2EE6-44B5-A270-EC294942DE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CFBEFED-F437-43B1-A341-2D88AA39B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43B905-035E-4D85-A92F-6B1FA3F96E92}"/>
              </a:ext>
            </a:extLst>
          </p:cNvPr>
          <p:cNvSpPr>
            <a:spLocks noGrp="1"/>
          </p:cNvSpPr>
          <p:nvPr>
            <p:ph type="dt" sz="half" idx="10"/>
          </p:nvPr>
        </p:nvSpPr>
        <p:spPr/>
        <p:txBody>
          <a:bodyPr/>
          <a:lstStyle/>
          <a:p>
            <a:fld id="{B83AA9E9-D324-4BAD-88DB-0CCE27D14EDF}" type="datetimeFigureOut">
              <a:rPr lang="en-IN" smtClean="0"/>
              <a:t>10-08-2021</a:t>
            </a:fld>
            <a:endParaRPr lang="en-IN"/>
          </a:p>
        </p:txBody>
      </p:sp>
      <p:sp>
        <p:nvSpPr>
          <p:cNvPr id="6" name="Footer Placeholder 5">
            <a:extLst>
              <a:ext uri="{FF2B5EF4-FFF2-40B4-BE49-F238E27FC236}">
                <a16:creationId xmlns:a16="http://schemas.microsoft.com/office/drawing/2014/main" id="{878AB7B9-B93A-48DF-A0E0-05D9AA1BBA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BF0D9C-6015-49F6-A85B-7C14F3EAC8DB}"/>
              </a:ext>
            </a:extLst>
          </p:cNvPr>
          <p:cNvSpPr>
            <a:spLocks noGrp="1"/>
          </p:cNvSpPr>
          <p:nvPr>
            <p:ph type="sldNum" sz="quarter" idx="12"/>
          </p:nvPr>
        </p:nvSpPr>
        <p:spPr/>
        <p:txBody>
          <a:bodyPr/>
          <a:lstStyle/>
          <a:p>
            <a:fld id="{395D172E-FA4E-437E-8845-D0E160F7B846}" type="slidenum">
              <a:rPr lang="en-IN" smtClean="0"/>
              <a:t>‹#›</a:t>
            </a:fld>
            <a:endParaRPr lang="en-IN"/>
          </a:p>
        </p:txBody>
      </p:sp>
    </p:spTree>
    <p:extLst>
      <p:ext uri="{BB962C8B-B14F-4D97-AF65-F5344CB8AC3E}">
        <p14:creationId xmlns:p14="http://schemas.microsoft.com/office/powerpoint/2010/main" val="10414612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AAA8D-4F15-4856-A2F4-EBEE5DAACB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C804FD-D870-45BC-B1A2-B600D3A32E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6B521F5-FDCB-4DFC-9927-55903BFFE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3802FC-920F-464A-9CB7-498F4EEE0DBA}"/>
              </a:ext>
            </a:extLst>
          </p:cNvPr>
          <p:cNvSpPr>
            <a:spLocks noGrp="1"/>
          </p:cNvSpPr>
          <p:nvPr>
            <p:ph type="dt" sz="half" idx="10"/>
          </p:nvPr>
        </p:nvSpPr>
        <p:spPr/>
        <p:txBody>
          <a:bodyPr/>
          <a:lstStyle/>
          <a:p>
            <a:fld id="{B83AA9E9-D324-4BAD-88DB-0CCE27D14EDF}" type="datetimeFigureOut">
              <a:rPr lang="en-IN" smtClean="0"/>
              <a:t>10-08-2021</a:t>
            </a:fld>
            <a:endParaRPr lang="en-IN"/>
          </a:p>
        </p:txBody>
      </p:sp>
      <p:sp>
        <p:nvSpPr>
          <p:cNvPr id="6" name="Footer Placeholder 5">
            <a:extLst>
              <a:ext uri="{FF2B5EF4-FFF2-40B4-BE49-F238E27FC236}">
                <a16:creationId xmlns:a16="http://schemas.microsoft.com/office/drawing/2014/main" id="{D69D08AF-F8F8-4BB0-9D8B-0F78453AC0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546131-5699-48A2-BAEA-8182B1F019AB}"/>
              </a:ext>
            </a:extLst>
          </p:cNvPr>
          <p:cNvSpPr>
            <a:spLocks noGrp="1"/>
          </p:cNvSpPr>
          <p:nvPr>
            <p:ph type="sldNum" sz="quarter" idx="12"/>
          </p:nvPr>
        </p:nvSpPr>
        <p:spPr/>
        <p:txBody>
          <a:bodyPr/>
          <a:lstStyle/>
          <a:p>
            <a:fld id="{395D172E-FA4E-437E-8845-D0E160F7B846}" type="slidenum">
              <a:rPr lang="en-IN" smtClean="0"/>
              <a:t>‹#›</a:t>
            </a:fld>
            <a:endParaRPr lang="en-IN"/>
          </a:p>
        </p:txBody>
      </p:sp>
    </p:spTree>
    <p:extLst>
      <p:ext uri="{BB962C8B-B14F-4D97-AF65-F5344CB8AC3E}">
        <p14:creationId xmlns:p14="http://schemas.microsoft.com/office/powerpoint/2010/main" val="35087847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C81C-3D08-4EBF-BFBE-B48FBA7951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58AC12-7800-4EC4-8246-EA88864F2C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65607A-71B0-4C6F-8444-2A25A7959958}"/>
              </a:ext>
            </a:extLst>
          </p:cNvPr>
          <p:cNvSpPr>
            <a:spLocks noGrp="1"/>
          </p:cNvSpPr>
          <p:nvPr>
            <p:ph type="dt" sz="half" idx="10"/>
          </p:nvPr>
        </p:nvSpPr>
        <p:spPr/>
        <p:txBody>
          <a:bodyPr/>
          <a:lstStyle/>
          <a:p>
            <a:fld id="{B83AA9E9-D324-4BAD-88DB-0CCE27D14EDF}" type="datetimeFigureOut">
              <a:rPr lang="en-IN" smtClean="0"/>
              <a:t>10-08-2021</a:t>
            </a:fld>
            <a:endParaRPr lang="en-IN"/>
          </a:p>
        </p:txBody>
      </p:sp>
      <p:sp>
        <p:nvSpPr>
          <p:cNvPr id="5" name="Footer Placeholder 4">
            <a:extLst>
              <a:ext uri="{FF2B5EF4-FFF2-40B4-BE49-F238E27FC236}">
                <a16:creationId xmlns:a16="http://schemas.microsoft.com/office/drawing/2014/main" id="{671767B0-9657-4E11-8EA5-66D3F35C73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C1F4CA-0FAD-4436-840A-37ED7231A15C}"/>
              </a:ext>
            </a:extLst>
          </p:cNvPr>
          <p:cNvSpPr>
            <a:spLocks noGrp="1"/>
          </p:cNvSpPr>
          <p:nvPr>
            <p:ph type="sldNum" sz="quarter" idx="12"/>
          </p:nvPr>
        </p:nvSpPr>
        <p:spPr/>
        <p:txBody>
          <a:bodyPr/>
          <a:lstStyle/>
          <a:p>
            <a:fld id="{395D172E-FA4E-437E-8845-D0E160F7B846}" type="slidenum">
              <a:rPr lang="en-IN" smtClean="0"/>
              <a:t>‹#›</a:t>
            </a:fld>
            <a:endParaRPr lang="en-IN"/>
          </a:p>
        </p:txBody>
      </p:sp>
    </p:spTree>
    <p:extLst>
      <p:ext uri="{BB962C8B-B14F-4D97-AF65-F5344CB8AC3E}">
        <p14:creationId xmlns:p14="http://schemas.microsoft.com/office/powerpoint/2010/main" val="23078160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D15DAA-EAA4-4C16-A005-AAE296F670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ABFB71-1DF5-4C16-8E5F-3EBCB4EFEB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AB62FA-72D3-40DE-9EC3-FB8FB5F6CBD0}"/>
              </a:ext>
            </a:extLst>
          </p:cNvPr>
          <p:cNvSpPr>
            <a:spLocks noGrp="1"/>
          </p:cNvSpPr>
          <p:nvPr>
            <p:ph type="dt" sz="half" idx="10"/>
          </p:nvPr>
        </p:nvSpPr>
        <p:spPr/>
        <p:txBody>
          <a:bodyPr/>
          <a:lstStyle/>
          <a:p>
            <a:fld id="{B83AA9E9-D324-4BAD-88DB-0CCE27D14EDF}" type="datetimeFigureOut">
              <a:rPr lang="en-IN" smtClean="0"/>
              <a:t>10-08-2021</a:t>
            </a:fld>
            <a:endParaRPr lang="en-IN"/>
          </a:p>
        </p:txBody>
      </p:sp>
      <p:sp>
        <p:nvSpPr>
          <p:cNvPr id="5" name="Footer Placeholder 4">
            <a:extLst>
              <a:ext uri="{FF2B5EF4-FFF2-40B4-BE49-F238E27FC236}">
                <a16:creationId xmlns:a16="http://schemas.microsoft.com/office/drawing/2014/main" id="{C0356FEB-4590-45FE-AFFD-E6BDDEE886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B9342C-2B2B-437C-80E9-4974559F570E}"/>
              </a:ext>
            </a:extLst>
          </p:cNvPr>
          <p:cNvSpPr>
            <a:spLocks noGrp="1"/>
          </p:cNvSpPr>
          <p:nvPr>
            <p:ph type="sldNum" sz="quarter" idx="12"/>
          </p:nvPr>
        </p:nvSpPr>
        <p:spPr/>
        <p:txBody>
          <a:bodyPr/>
          <a:lstStyle/>
          <a:p>
            <a:fld id="{395D172E-FA4E-437E-8845-D0E160F7B846}" type="slidenum">
              <a:rPr lang="en-IN" smtClean="0"/>
              <a:t>‹#›</a:t>
            </a:fld>
            <a:endParaRPr lang="en-IN"/>
          </a:p>
        </p:txBody>
      </p:sp>
    </p:spTree>
    <p:extLst>
      <p:ext uri="{BB962C8B-B14F-4D97-AF65-F5344CB8AC3E}">
        <p14:creationId xmlns:p14="http://schemas.microsoft.com/office/powerpoint/2010/main" val="1936697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72BA-17CD-47C4-9E7F-DC30732482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AA80D4-5CA8-4F57-A9CE-F4FD11E680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E2A475-899B-4D37-B832-E438A46C7609}"/>
              </a:ext>
            </a:extLst>
          </p:cNvPr>
          <p:cNvSpPr>
            <a:spLocks noGrp="1"/>
          </p:cNvSpPr>
          <p:nvPr>
            <p:ph type="dt" sz="half" idx="10"/>
          </p:nvPr>
        </p:nvSpPr>
        <p:spPr/>
        <p:txBody>
          <a:bodyPr/>
          <a:lstStyle/>
          <a:p>
            <a:fld id="{571F8178-B4E1-43DA-9C36-629567B97A96}" type="datetimeFigureOut">
              <a:rPr lang="en-US" smtClean="0"/>
              <a:t>8/10/2021</a:t>
            </a:fld>
            <a:endParaRPr lang="en-US"/>
          </a:p>
        </p:txBody>
      </p:sp>
      <p:sp>
        <p:nvSpPr>
          <p:cNvPr id="5" name="Footer Placeholder 4">
            <a:extLst>
              <a:ext uri="{FF2B5EF4-FFF2-40B4-BE49-F238E27FC236}">
                <a16:creationId xmlns:a16="http://schemas.microsoft.com/office/drawing/2014/main" id="{2225EDB0-5840-4458-A964-62EC5B03E2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9E716-F1B3-4154-B0EB-3946156C6ECD}"/>
              </a:ext>
            </a:extLst>
          </p:cNvPr>
          <p:cNvSpPr>
            <a:spLocks noGrp="1"/>
          </p:cNvSpPr>
          <p:nvPr>
            <p:ph type="sldNum" sz="quarter" idx="12"/>
          </p:nvPr>
        </p:nvSpPr>
        <p:spPr/>
        <p:txBody>
          <a:bodyPr/>
          <a:lstStyle/>
          <a:p>
            <a:fld id="{B146624B-4DB8-4C0A-B548-796EBB6ED27C}" type="slidenum">
              <a:rPr lang="en-US" smtClean="0"/>
              <a:t>‹#›</a:t>
            </a:fld>
            <a:endParaRPr lang="en-US"/>
          </a:p>
        </p:txBody>
      </p:sp>
    </p:spTree>
    <p:extLst>
      <p:ext uri="{BB962C8B-B14F-4D97-AF65-F5344CB8AC3E}">
        <p14:creationId xmlns:p14="http://schemas.microsoft.com/office/powerpoint/2010/main" val="38361373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D9AC-EA2F-4A15-AF1B-50EB9E9134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6882CA-3F14-4B51-82FF-D0BC42CAD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D241E6-D6F8-49B1-8008-82D2F6BE16B8}"/>
              </a:ext>
            </a:extLst>
          </p:cNvPr>
          <p:cNvSpPr>
            <a:spLocks noGrp="1"/>
          </p:cNvSpPr>
          <p:nvPr>
            <p:ph type="dt" sz="half" idx="10"/>
          </p:nvPr>
        </p:nvSpPr>
        <p:spPr/>
        <p:txBody>
          <a:bodyPr/>
          <a:lstStyle/>
          <a:p>
            <a:fld id="{571F8178-B4E1-43DA-9C36-629567B97A96}" type="datetimeFigureOut">
              <a:rPr lang="en-US" smtClean="0"/>
              <a:t>8/10/2021</a:t>
            </a:fld>
            <a:endParaRPr lang="en-US"/>
          </a:p>
        </p:txBody>
      </p:sp>
      <p:sp>
        <p:nvSpPr>
          <p:cNvPr id="5" name="Footer Placeholder 4">
            <a:extLst>
              <a:ext uri="{FF2B5EF4-FFF2-40B4-BE49-F238E27FC236}">
                <a16:creationId xmlns:a16="http://schemas.microsoft.com/office/drawing/2014/main" id="{0848B90C-32E8-4E28-BE39-E33AE34A6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EB950-F036-40AC-93F4-5489312D33CD}"/>
              </a:ext>
            </a:extLst>
          </p:cNvPr>
          <p:cNvSpPr>
            <a:spLocks noGrp="1"/>
          </p:cNvSpPr>
          <p:nvPr>
            <p:ph type="sldNum" sz="quarter" idx="12"/>
          </p:nvPr>
        </p:nvSpPr>
        <p:spPr/>
        <p:txBody>
          <a:bodyPr/>
          <a:lstStyle/>
          <a:p>
            <a:fld id="{B146624B-4DB8-4C0A-B548-796EBB6ED27C}" type="slidenum">
              <a:rPr lang="en-US" smtClean="0"/>
              <a:t>‹#›</a:t>
            </a:fld>
            <a:endParaRPr lang="en-US"/>
          </a:p>
        </p:txBody>
      </p:sp>
    </p:spTree>
    <p:extLst>
      <p:ext uri="{BB962C8B-B14F-4D97-AF65-F5344CB8AC3E}">
        <p14:creationId xmlns:p14="http://schemas.microsoft.com/office/powerpoint/2010/main" val="3993724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7CD2-76CA-4E31-84E4-24BDE451D8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0D5E54-4515-4A77-821A-7FC846D42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16AD1A-1FFF-49D6-ACC5-26B50A8C4983}"/>
              </a:ext>
            </a:extLst>
          </p:cNvPr>
          <p:cNvSpPr>
            <a:spLocks noGrp="1"/>
          </p:cNvSpPr>
          <p:nvPr>
            <p:ph type="dt" sz="half" idx="10"/>
          </p:nvPr>
        </p:nvSpPr>
        <p:spPr/>
        <p:txBody>
          <a:bodyPr/>
          <a:lstStyle/>
          <a:p>
            <a:fld id="{571F8178-B4E1-43DA-9C36-629567B97A96}" type="datetimeFigureOut">
              <a:rPr lang="en-US" smtClean="0"/>
              <a:t>8/10/2021</a:t>
            </a:fld>
            <a:endParaRPr lang="en-US"/>
          </a:p>
        </p:txBody>
      </p:sp>
      <p:sp>
        <p:nvSpPr>
          <p:cNvPr id="5" name="Footer Placeholder 4">
            <a:extLst>
              <a:ext uri="{FF2B5EF4-FFF2-40B4-BE49-F238E27FC236}">
                <a16:creationId xmlns:a16="http://schemas.microsoft.com/office/drawing/2014/main" id="{32BDF355-E692-4677-84EB-3CB8BC719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9D00E-0BE5-42DB-BB3B-5CF46F9166EB}"/>
              </a:ext>
            </a:extLst>
          </p:cNvPr>
          <p:cNvSpPr>
            <a:spLocks noGrp="1"/>
          </p:cNvSpPr>
          <p:nvPr>
            <p:ph type="sldNum" sz="quarter" idx="12"/>
          </p:nvPr>
        </p:nvSpPr>
        <p:spPr/>
        <p:txBody>
          <a:bodyPr/>
          <a:lstStyle/>
          <a:p>
            <a:fld id="{B146624B-4DB8-4C0A-B548-796EBB6ED27C}" type="slidenum">
              <a:rPr lang="en-US" smtClean="0"/>
              <a:t>‹#›</a:t>
            </a:fld>
            <a:endParaRPr lang="en-US"/>
          </a:p>
        </p:txBody>
      </p:sp>
    </p:spTree>
    <p:extLst>
      <p:ext uri="{BB962C8B-B14F-4D97-AF65-F5344CB8AC3E}">
        <p14:creationId xmlns:p14="http://schemas.microsoft.com/office/powerpoint/2010/main" val="35083007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9C29-F4FD-4305-BD8A-1BA148D5B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06D6FC-DB9E-4B1D-AE73-8B2DE6A47F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2591A6-4232-4EB9-835F-8408E2624D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5D48F-FDC6-44B6-87E4-387427587636}"/>
              </a:ext>
            </a:extLst>
          </p:cNvPr>
          <p:cNvSpPr>
            <a:spLocks noGrp="1"/>
          </p:cNvSpPr>
          <p:nvPr>
            <p:ph type="dt" sz="half" idx="10"/>
          </p:nvPr>
        </p:nvSpPr>
        <p:spPr/>
        <p:txBody>
          <a:bodyPr/>
          <a:lstStyle/>
          <a:p>
            <a:fld id="{571F8178-B4E1-43DA-9C36-629567B97A96}" type="datetimeFigureOut">
              <a:rPr lang="en-US" smtClean="0"/>
              <a:t>8/10/2021</a:t>
            </a:fld>
            <a:endParaRPr lang="en-US"/>
          </a:p>
        </p:txBody>
      </p:sp>
      <p:sp>
        <p:nvSpPr>
          <p:cNvPr id="6" name="Footer Placeholder 5">
            <a:extLst>
              <a:ext uri="{FF2B5EF4-FFF2-40B4-BE49-F238E27FC236}">
                <a16:creationId xmlns:a16="http://schemas.microsoft.com/office/drawing/2014/main" id="{33EE2CFB-5F28-4EC0-B681-ACD7D2EED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C29898-4925-438A-88D4-850E4786F59C}"/>
              </a:ext>
            </a:extLst>
          </p:cNvPr>
          <p:cNvSpPr>
            <a:spLocks noGrp="1"/>
          </p:cNvSpPr>
          <p:nvPr>
            <p:ph type="sldNum" sz="quarter" idx="12"/>
          </p:nvPr>
        </p:nvSpPr>
        <p:spPr/>
        <p:txBody>
          <a:bodyPr/>
          <a:lstStyle/>
          <a:p>
            <a:fld id="{B146624B-4DB8-4C0A-B548-796EBB6ED27C}" type="slidenum">
              <a:rPr lang="en-US" smtClean="0"/>
              <a:t>‹#›</a:t>
            </a:fld>
            <a:endParaRPr lang="en-US"/>
          </a:p>
        </p:txBody>
      </p:sp>
    </p:spTree>
    <p:extLst>
      <p:ext uri="{BB962C8B-B14F-4D97-AF65-F5344CB8AC3E}">
        <p14:creationId xmlns:p14="http://schemas.microsoft.com/office/powerpoint/2010/main" val="310170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FA570-BC68-4458-BCC7-A05B289D926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CAA70F0-EBB5-4B98-9E4A-A80FC3E800D2}"/>
              </a:ext>
            </a:extLst>
          </p:cNvPr>
          <p:cNvSpPr>
            <a:spLocks noGrp="1"/>
          </p:cNvSpPr>
          <p:nvPr>
            <p:ph type="dt" sz="half" idx="10"/>
          </p:nvPr>
        </p:nvSpPr>
        <p:spPr/>
        <p:txBody>
          <a:bodyPr/>
          <a:lstStyle/>
          <a:p>
            <a:fld id="{A33DB1AA-189B-4B5D-9609-994B6A61D7B0}" type="datetime1">
              <a:rPr lang="en-IN" smtClean="0"/>
              <a:t>10-08-2021</a:t>
            </a:fld>
            <a:endParaRPr lang="en-IN"/>
          </a:p>
        </p:txBody>
      </p:sp>
      <p:sp>
        <p:nvSpPr>
          <p:cNvPr id="5" name="Slide Number Placeholder 4">
            <a:extLst>
              <a:ext uri="{FF2B5EF4-FFF2-40B4-BE49-F238E27FC236}">
                <a16:creationId xmlns:a16="http://schemas.microsoft.com/office/drawing/2014/main" id="{B6AB1C2B-415D-4B79-9503-AAC970E100AF}"/>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6" name="Footer Placeholder 1">
            <a:extLst>
              <a:ext uri="{FF2B5EF4-FFF2-40B4-BE49-F238E27FC236}">
                <a16:creationId xmlns:a16="http://schemas.microsoft.com/office/drawing/2014/main" id="{AEC89A28-BD6C-4F56-881D-5F49210F7ACF}"/>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39289269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2D5C3-84C9-4452-ABC4-A99E749AE4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BD84D3-220D-41D5-96D4-180EEDCE3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D8884-4E0A-49B3-82A4-1CE7C53E42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2C4650-70CF-4851-B90C-577E2D0B67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DC267-2CDD-4B42-A218-995A407A65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6D4CC3-535D-4184-B90E-3BBB3C1E8DA0}"/>
              </a:ext>
            </a:extLst>
          </p:cNvPr>
          <p:cNvSpPr>
            <a:spLocks noGrp="1"/>
          </p:cNvSpPr>
          <p:nvPr>
            <p:ph type="dt" sz="half" idx="10"/>
          </p:nvPr>
        </p:nvSpPr>
        <p:spPr/>
        <p:txBody>
          <a:bodyPr/>
          <a:lstStyle/>
          <a:p>
            <a:fld id="{571F8178-B4E1-43DA-9C36-629567B97A96}" type="datetimeFigureOut">
              <a:rPr lang="en-US" smtClean="0"/>
              <a:t>8/10/2021</a:t>
            </a:fld>
            <a:endParaRPr lang="en-US"/>
          </a:p>
        </p:txBody>
      </p:sp>
      <p:sp>
        <p:nvSpPr>
          <p:cNvPr id="8" name="Footer Placeholder 7">
            <a:extLst>
              <a:ext uri="{FF2B5EF4-FFF2-40B4-BE49-F238E27FC236}">
                <a16:creationId xmlns:a16="http://schemas.microsoft.com/office/drawing/2014/main" id="{69399061-1321-4E9F-AD35-86EFBAFA32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3187F0-A0C7-42A1-A044-2000EF0620F0}"/>
              </a:ext>
            </a:extLst>
          </p:cNvPr>
          <p:cNvSpPr>
            <a:spLocks noGrp="1"/>
          </p:cNvSpPr>
          <p:nvPr>
            <p:ph type="sldNum" sz="quarter" idx="12"/>
          </p:nvPr>
        </p:nvSpPr>
        <p:spPr/>
        <p:txBody>
          <a:bodyPr/>
          <a:lstStyle/>
          <a:p>
            <a:fld id="{B146624B-4DB8-4C0A-B548-796EBB6ED27C}" type="slidenum">
              <a:rPr lang="en-US" smtClean="0"/>
              <a:t>‹#›</a:t>
            </a:fld>
            <a:endParaRPr lang="en-US"/>
          </a:p>
        </p:txBody>
      </p:sp>
    </p:spTree>
    <p:extLst>
      <p:ext uri="{BB962C8B-B14F-4D97-AF65-F5344CB8AC3E}">
        <p14:creationId xmlns:p14="http://schemas.microsoft.com/office/powerpoint/2010/main" val="1361506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74136-EBBD-4B17-85FA-96B6E49CF9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BAC19C-2F7E-4976-BA43-9D644DAE8A2A}"/>
              </a:ext>
            </a:extLst>
          </p:cNvPr>
          <p:cNvSpPr>
            <a:spLocks noGrp="1"/>
          </p:cNvSpPr>
          <p:nvPr>
            <p:ph type="dt" sz="half" idx="10"/>
          </p:nvPr>
        </p:nvSpPr>
        <p:spPr/>
        <p:txBody>
          <a:bodyPr/>
          <a:lstStyle/>
          <a:p>
            <a:fld id="{571F8178-B4E1-43DA-9C36-629567B97A96}" type="datetimeFigureOut">
              <a:rPr lang="en-US" smtClean="0"/>
              <a:t>8/10/2021</a:t>
            </a:fld>
            <a:endParaRPr lang="en-US"/>
          </a:p>
        </p:txBody>
      </p:sp>
      <p:sp>
        <p:nvSpPr>
          <p:cNvPr id="4" name="Footer Placeholder 3">
            <a:extLst>
              <a:ext uri="{FF2B5EF4-FFF2-40B4-BE49-F238E27FC236}">
                <a16:creationId xmlns:a16="http://schemas.microsoft.com/office/drawing/2014/main" id="{EAF04216-9869-4BE1-877F-DE279B05D2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F9C512-2739-4FFA-BF56-598B95ADBD48}"/>
              </a:ext>
            </a:extLst>
          </p:cNvPr>
          <p:cNvSpPr>
            <a:spLocks noGrp="1"/>
          </p:cNvSpPr>
          <p:nvPr>
            <p:ph type="sldNum" sz="quarter" idx="12"/>
          </p:nvPr>
        </p:nvSpPr>
        <p:spPr/>
        <p:txBody>
          <a:bodyPr/>
          <a:lstStyle/>
          <a:p>
            <a:fld id="{B146624B-4DB8-4C0A-B548-796EBB6ED27C}" type="slidenum">
              <a:rPr lang="en-US" smtClean="0"/>
              <a:t>‹#›</a:t>
            </a:fld>
            <a:endParaRPr lang="en-US"/>
          </a:p>
        </p:txBody>
      </p:sp>
    </p:spTree>
    <p:extLst>
      <p:ext uri="{BB962C8B-B14F-4D97-AF65-F5344CB8AC3E}">
        <p14:creationId xmlns:p14="http://schemas.microsoft.com/office/powerpoint/2010/main" val="28570269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68749D-1AE3-4DE0-B9A9-24D6E160E45F}"/>
              </a:ext>
            </a:extLst>
          </p:cNvPr>
          <p:cNvSpPr>
            <a:spLocks noGrp="1"/>
          </p:cNvSpPr>
          <p:nvPr>
            <p:ph type="dt" sz="half" idx="10"/>
          </p:nvPr>
        </p:nvSpPr>
        <p:spPr/>
        <p:txBody>
          <a:bodyPr/>
          <a:lstStyle/>
          <a:p>
            <a:fld id="{571F8178-B4E1-43DA-9C36-629567B97A96}" type="datetimeFigureOut">
              <a:rPr lang="en-US" smtClean="0"/>
              <a:t>8/10/2021</a:t>
            </a:fld>
            <a:endParaRPr lang="en-US"/>
          </a:p>
        </p:txBody>
      </p:sp>
      <p:sp>
        <p:nvSpPr>
          <p:cNvPr id="3" name="Footer Placeholder 2">
            <a:extLst>
              <a:ext uri="{FF2B5EF4-FFF2-40B4-BE49-F238E27FC236}">
                <a16:creationId xmlns:a16="http://schemas.microsoft.com/office/drawing/2014/main" id="{4C6A500D-A01F-42AF-84A5-C5C7CC0C9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635410-1A69-4DA4-AAC4-F3436E565C51}"/>
              </a:ext>
            </a:extLst>
          </p:cNvPr>
          <p:cNvSpPr>
            <a:spLocks noGrp="1"/>
          </p:cNvSpPr>
          <p:nvPr>
            <p:ph type="sldNum" sz="quarter" idx="12"/>
          </p:nvPr>
        </p:nvSpPr>
        <p:spPr/>
        <p:txBody>
          <a:bodyPr/>
          <a:lstStyle/>
          <a:p>
            <a:fld id="{B146624B-4DB8-4C0A-B548-796EBB6ED27C}" type="slidenum">
              <a:rPr lang="en-US" smtClean="0"/>
              <a:t>‹#›</a:t>
            </a:fld>
            <a:endParaRPr lang="en-US"/>
          </a:p>
        </p:txBody>
      </p:sp>
    </p:spTree>
    <p:extLst>
      <p:ext uri="{BB962C8B-B14F-4D97-AF65-F5344CB8AC3E}">
        <p14:creationId xmlns:p14="http://schemas.microsoft.com/office/powerpoint/2010/main" val="25999049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72D91-5B4C-4935-95C8-4452EC858C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436D11-BCE4-4A9F-9A67-3CD23C7F9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E86F9F-F9FD-4547-B7A1-DC1595E3BD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9909A-F209-4A69-AB20-95CAC432B897}"/>
              </a:ext>
            </a:extLst>
          </p:cNvPr>
          <p:cNvSpPr>
            <a:spLocks noGrp="1"/>
          </p:cNvSpPr>
          <p:nvPr>
            <p:ph type="dt" sz="half" idx="10"/>
          </p:nvPr>
        </p:nvSpPr>
        <p:spPr/>
        <p:txBody>
          <a:bodyPr/>
          <a:lstStyle/>
          <a:p>
            <a:fld id="{571F8178-B4E1-43DA-9C36-629567B97A96}" type="datetimeFigureOut">
              <a:rPr lang="en-US" smtClean="0"/>
              <a:t>8/10/2021</a:t>
            </a:fld>
            <a:endParaRPr lang="en-US"/>
          </a:p>
        </p:txBody>
      </p:sp>
      <p:sp>
        <p:nvSpPr>
          <p:cNvPr id="6" name="Footer Placeholder 5">
            <a:extLst>
              <a:ext uri="{FF2B5EF4-FFF2-40B4-BE49-F238E27FC236}">
                <a16:creationId xmlns:a16="http://schemas.microsoft.com/office/drawing/2014/main" id="{39699F19-E615-444A-8F51-32E97A3861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146B1-FBFA-426B-A5FF-38F25726CE16}"/>
              </a:ext>
            </a:extLst>
          </p:cNvPr>
          <p:cNvSpPr>
            <a:spLocks noGrp="1"/>
          </p:cNvSpPr>
          <p:nvPr>
            <p:ph type="sldNum" sz="quarter" idx="12"/>
          </p:nvPr>
        </p:nvSpPr>
        <p:spPr/>
        <p:txBody>
          <a:bodyPr/>
          <a:lstStyle/>
          <a:p>
            <a:fld id="{B146624B-4DB8-4C0A-B548-796EBB6ED27C}" type="slidenum">
              <a:rPr lang="en-US" smtClean="0"/>
              <a:t>‹#›</a:t>
            </a:fld>
            <a:endParaRPr lang="en-US"/>
          </a:p>
        </p:txBody>
      </p:sp>
    </p:spTree>
    <p:extLst>
      <p:ext uri="{BB962C8B-B14F-4D97-AF65-F5344CB8AC3E}">
        <p14:creationId xmlns:p14="http://schemas.microsoft.com/office/powerpoint/2010/main" val="3815185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6993-806D-496F-9E1B-3299BABB0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8971C7-A41F-40A4-A599-E127437D7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9AA4F2-B213-4EBA-B87F-FBBF005D6F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D68212-C410-4611-AB0B-30E8DB69BC81}"/>
              </a:ext>
            </a:extLst>
          </p:cNvPr>
          <p:cNvSpPr>
            <a:spLocks noGrp="1"/>
          </p:cNvSpPr>
          <p:nvPr>
            <p:ph type="dt" sz="half" idx="10"/>
          </p:nvPr>
        </p:nvSpPr>
        <p:spPr/>
        <p:txBody>
          <a:bodyPr/>
          <a:lstStyle/>
          <a:p>
            <a:fld id="{571F8178-B4E1-43DA-9C36-629567B97A96}" type="datetimeFigureOut">
              <a:rPr lang="en-US" smtClean="0"/>
              <a:t>8/10/2021</a:t>
            </a:fld>
            <a:endParaRPr lang="en-US"/>
          </a:p>
        </p:txBody>
      </p:sp>
      <p:sp>
        <p:nvSpPr>
          <p:cNvPr id="6" name="Footer Placeholder 5">
            <a:extLst>
              <a:ext uri="{FF2B5EF4-FFF2-40B4-BE49-F238E27FC236}">
                <a16:creationId xmlns:a16="http://schemas.microsoft.com/office/drawing/2014/main" id="{562C2F9A-9053-43B8-984D-81BBA8CE3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2B281-9E12-472B-B9FA-280F4893EF8C}"/>
              </a:ext>
            </a:extLst>
          </p:cNvPr>
          <p:cNvSpPr>
            <a:spLocks noGrp="1"/>
          </p:cNvSpPr>
          <p:nvPr>
            <p:ph type="sldNum" sz="quarter" idx="12"/>
          </p:nvPr>
        </p:nvSpPr>
        <p:spPr/>
        <p:txBody>
          <a:bodyPr/>
          <a:lstStyle/>
          <a:p>
            <a:fld id="{B146624B-4DB8-4C0A-B548-796EBB6ED27C}" type="slidenum">
              <a:rPr lang="en-US" smtClean="0"/>
              <a:t>‹#›</a:t>
            </a:fld>
            <a:endParaRPr lang="en-US"/>
          </a:p>
        </p:txBody>
      </p:sp>
    </p:spTree>
    <p:extLst>
      <p:ext uri="{BB962C8B-B14F-4D97-AF65-F5344CB8AC3E}">
        <p14:creationId xmlns:p14="http://schemas.microsoft.com/office/powerpoint/2010/main" val="3504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81AC7-7261-43EE-BF58-94F5C38B34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CEF546-F0F7-40E5-BEFB-68CC498618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B2A66-C86A-4DA6-B589-341FFF650DDB}"/>
              </a:ext>
            </a:extLst>
          </p:cNvPr>
          <p:cNvSpPr>
            <a:spLocks noGrp="1"/>
          </p:cNvSpPr>
          <p:nvPr>
            <p:ph type="dt" sz="half" idx="10"/>
          </p:nvPr>
        </p:nvSpPr>
        <p:spPr/>
        <p:txBody>
          <a:bodyPr/>
          <a:lstStyle/>
          <a:p>
            <a:fld id="{571F8178-B4E1-43DA-9C36-629567B97A96}" type="datetimeFigureOut">
              <a:rPr lang="en-US" smtClean="0"/>
              <a:t>8/10/2021</a:t>
            </a:fld>
            <a:endParaRPr lang="en-US"/>
          </a:p>
        </p:txBody>
      </p:sp>
      <p:sp>
        <p:nvSpPr>
          <p:cNvPr id="5" name="Footer Placeholder 4">
            <a:extLst>
              <a:ext uri="{FF2B5EF4-FFF2-40B4-BE49-F238E27FC236}">
                <a16:creationId xmlns:a16="http://schemas.microsoft.com/office/drawing/2014/main" id="{C564F315-4B76-4060-B97B-4F9435D8F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C0BCA-F6E8-46E8-9C84-82960AA100E7}"/>
              </a:ext>
            </a:extLst>
          </p:cNvPr>
          <p:cNvSpPr>
            <a:spLocks noGrp="1"/>
          </p:cNvSpPr>
          <p:nvPr>
            <p:ph type="sldNum" sz="quarter" idx="12"/>
          </p:nvPr>
        </p:nvSpPr>
        <p:spPr/>
        <p:txBody>
          <a:bodyPr/>
          <a:lstStyle/>
          <a:p>
            <a:fld id="{B146624B-4DB8-4C0A-B548-796EBB6ED27C}" type="slidenum">
              <a:rPr lang="en-US" smtClean="0"/>
              <a:t>‹#›</a:t>
            </a:fld>
            <a:endParaRPr lang="en-US"/>
          </a:p>
        </p:txBody>
      </p:sp>
    </p:spTree>
    <p:extLst>
      <p:ext uri="{BB962C8B-B14F-4D97-AF65-F5344CB8AC3E}">
        <p14:creationId xmlns:p14="http://schemas.microsoft.com/office/powerpoint/2010/main" val="21559232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FE9189-0AF0-4227-AAE6-2F55299732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B9750D-2D4E-4480-A9BE-3FCFF4F6A1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C2801-4343-4B69-AD2E-185EA040CD4C}"/>
              </a:ext>
            </a:extLst>
          </p:cNvPr>
          <p:cNvSpPr>
            <a:spLocks noGrp="1"/>
          </p:cNvSpPr>
          <p:nvPr>
            <p:ph type="dt" sz="half" idx="10"/>
          </p:nvPr>
        </p:nvSpPr>
        <p:spPr/>
        <p:txBody>
          <a:bodyPr/>
          <a:lstStyle/>
          <a:p>
            <a:fld id="{571F8178-B4E1-43DA-9C36-629567B97A96}" type="datetimeFigureOut">
              <a:rPr lang="en-US" smtClean="0"/>
              <a:t>8/10/2021</a:t>
            </a:fld>
            <a:endParaRPr lang="en-US"/>
          </a:p>
        </p:txBody>
      </p:sp>
      <p:sp>
        <p:nvSpPr>
          <p:cNvPr id="5" name="Footer Placeholder 4">
            <a:extLst>
              <a:ext uri="{FF2B5EF4-FFF2-40B4-BE49-F238E27FC236}">
                <a16:creationId xmlns:a16="http://schemas.microsoft.com/office/drawing/2014/main" id="{EE02EAB3-E3C7-417F-BE82-C126C87913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37E9C-B6F9-4F70-A095-BD89D0DF7DF3}"/>
              </a:ext>
            </a:extLst>
          </p:cNvPr>
          <p:cNvSpPr>
            <a:spLocks noGrp="1"/>
          </p:cNvSpPr>
          <p:nvPr>
            <p:ph type="sldNum" sz="quarter" idx="12"/>
          </p:nvPr>
        </p:nvSpPr>
        <p:spPr/>
        <p:txBody>
          <a:bodyPr/>
          <a:lstStyle/>
          <a:p>
            <a:fld id="{B146624B-4DB8-4C0A-B548-796EBB6ED27C}" type="slidenum">
              <a:rPr lang="en-US" smtClean="0"/>
              <a:t>‹#›</a:t>
            </a:fld>
            <a:endParaRPr lang="en-US"/>
          </a:p>
        </p:txBody>
      </p:sp>
    </p:spTree>
    <p:extLst>
      <p:ext uri="{BB962C8B-B14F-4D97-AF65-F5344CB8AC3E}">
        <p14:creationId xmlns:p14="http://schemas.microsoft.com/office/powerpoint/2010/main" val="2055479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DD85C-B9A8-45F7-86EF-047B93C330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9004309-257C-4047-9370-591227FB52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64AE148-7A14-4E34-8A21-DC2173CF2011}"/>
              </a:ext>
            </a:extLst>
          </p:cNvPr>
          <p:cNvSpPr>
            <a:spLocks noGrp="1"/>
          </p:cNvSpPr>
          <p:nvPr>
            <p:ph type="dt" sz="half" idx="10"/>
          </p:nvPr>
        </p:nvSpPr>
        <p:spPr/>
        <p:txBody>
          <a:bodyPr/>
          <a:lstStyle/>
          <a:p>
            <a:fld id="{806CAB27-619E-4E82-A7CA-B675969D1850}" type="datetimeFigureOut">
              <a:rPr lang="en-IN" smtClean="0"/>
              <a:t>10-08-2021</a:t>
            </a:fld>
            <a:endParaRPr lang="en-IN"/>
          </a:p>
        </p:txBody>
      </p:sp>
      <p:sp>
        <p:nvSpPr>
          <p:cNvPr id="5" name="Footer Placeholder 4">
            <a:extLst>
              <a:ext uri="{FF2B5EF4-FFF2-40B4-BE49-F238E27FC236}">
                <a16:creationId xmlns:a16="http://schemas.microsoft.com/office/drawing/2014/main" id="{9C452E6B-FDB9-478B-A91E-9E713F634D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0F1650-D624-46F0-82AE-BE696A76C4F5}"/>
              </a:ext>
            </a:extLst>
          </p:cNvPr>
          <p:cNvSpPr>
            <a:spLocks noGrp="1"/>
          </p:cNvSpPr>
          <p:nvPr>
            <p:ph type="sldNum" sz="quarter" idx="12"/>
          </p:nvPr>
        </p:nvSpPr>
        <p:spPr/>
        <p:txBody>
          <a:bodyPr/>
          <a:lstStyle/>
          <a:p>
            <a:fld id="{E7C90DA2-E591-48B0-A8EC-E89865535F67}" type="slidenum">
              <a:rPr lang="en-IN" smtClean="0"/>
              <a:t>‹#›</a:t>
            </a:fld>
            <a:endParaRPr lang="en-IN"/>
          </a:p>
        </p:txBody>
      </p:sp>
    </p:spTree>
    <p:extLst>
      <p:ext uri="{BB962C8B-B14F-4D97-AF65-F5344CB8AC3E}">
        <p14:creationId xmlns:p14="http://schemas.microsoft.com/office/powerpoint/2010/main" val="24641778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1480B-587F-47E7-83B1-6E86E29C75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FC5D16-C1DA-4618-B732-8926FCD6E8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FEA80D-92EC-42E9-BBEC-98992070DEF6}"/>
              </a:ext>
            </a:extLst>
          </p:cNvPr>
          <p:cNvSpPr>
            <a:spLocks noGrp="1"/>
          </p:cNvSpPr>
          <p:nvPr>
            <p:ph type="dt" sz="half" idx="10"/>
          </p:nvPr>
        </p:nvSpPr>
        <p:spPr/>
        <p:txBody>
          <a:bodyPr/>
          <a:lstStyle/>
          <a:p>
            <a:fld id="{806CAB27-619E-4E82-A7CA-B675969D1850}" type="datetimeFigureOut">
              <a:rPr lang="en-IN" smtClean="0"/>
              <a:t>10-08-2021</a:t>
            </a:fld>
            <a:endParaRPr lang="en-IN"/>
          </a:p>
        </p:txBody>
      </p:sp>
      <p:sp>
        <p:nvSpPr>
          <p:cNvPr id="5" name="Footer Placeholder 4">
            <a:extLst>
              <a:ext uri="{FF2B5EF4-FFF2-40B4-BE49-F238E27FC236}">
                <a16:creationId xmlns:a16="http://schemas.microsoft.com/office/drawing/2014/main" id="{57C2BBF8-258B-4CD2-A970-D4FE0EC245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99DAD5-8BE5-45C1-9D5C-ED8630D6C9D2}"/>
              </a:ext>
            </a:extLst>
          </p:cNvPr>
          <p:cNvSpPr>
            <a:spLocks noGrp="1"/>
          </p:cNvSpPr>
          <p:nvPr>
            <p:ph type="sldNum" sz="quarter" idx="12"/>
          </p:nvPr>
        </p:nvSpPr>
        <p:spPr/>
        <p:txBody>
          <a:bodyPr/>
          <a:lstStyle/>
          <a:p>
            <a:fld id="{E7C90DA2-E591-48B0-A8EC-E89865535F67}" type="slidenum">
              <a:rPr lang="en-IN" smtClean="0"/>
              <a:t>‹#›</a:t>
            </a:fld>
            <a:endParaRPr lang="en-IN"/>
          </a:p>
        </p:txBody>
      </p:sp>
    </p:spTree>
    <p:extLst>
      <p:ext uri="{BB962C8B-B14F-4D97-AF65-F5344CB8AC3E}">
        <p14:creationId xmlns:p14="http://schemas.microsoft.com/office/powerpoint/2010/main" val="28406041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6424-4C88-4C9F-B360-22C95CA4BB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46E2D3B-F2B4-42EC-85F0-91889DF1E9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C70D73-F61C-45DF-A4C2-935C57009557}"/>
              </a:ext>
            </a:extLst>
          </p:cNvPr>
          <p:cNvSpPr>
            <a:spLocks noGrp="1"/>
          </p:cNvSpPr>
          <p:nvPr>
            <p:ph type="dt" sz="half" idx="10"/>
          </p:nvPr>
        </p:nvSpPr>
        <p:spPr/>
        <p:txBody>
          <a:bodyPr/>
          <a:lstStyle/>
          <a:p>
            <a:fld id="{806CAB27-619E-4E82-A7CA-B675969D1850}" type="datetimeFigureOut">
              <a:rPr lang="en-IN" smtClean="0"/>
              <a:t>10-08-2021</a:t>
            </a:fld>
            <a:endParaRPr lang="en-IN"/>
          </a:p>
        </p:txBody>
      </p:sp>
      <p:sp>
        <p:nvSpPr>
          <p:cNvPr id="5" name="Footer Placeholder 4">
            <a:extLst>
              <a:ext uri="{FF2B5EF4-FFF2-40B4-BE49-F238E27FC236}">
                <a16:creationId xmlns:a16="http://schemas.microsoft.com/office/drawing/2014/main" id="{D8267ED0-0181-405F-888E-D28B2AAAB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CEE48F-0EE5-4B29-A5A5-5E89D759EC65}"/>
              </a:ext>
            </a:extLst>
          </p:cNvPr>
          <p:cNvSpPr>
            <a:spLocks noGrp="1"/>
          </p:cNvSpPr>
          <p:nvPr>
            <p:ph type="sldNum" sz="quarter" idx="12"/>
          </p:nvPr>
        </p:nvSpPr>
        <p:spPr/>
        <p:txBody>
          <a:bodyPr/>
          <a:lstStyle/>
          <a:p>
            <a:fld id="{E7C90DA2-E591-48B0-A8EC-E89865535F67}" type="slidenum">
              <a:rPr lang="en-IN" smtClean="0"/>
              <a:t>‹#›</a:t>
            </a:fld>
            <a:endParaRPr lang="en-IN"/>
          </a:p>
        </p:txBody>
      </p:sp>
    </p:spTree>
    <p:extLst>
      <p:ext uri="{BB962C8B-B14F-4D97-AF65-F5344CB8AC3E}">
        <p14:creationId xmlns:p14="http://schemas.microsoft.com/office/powerpoint/2010/main" val="1300806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0452F0-F408-4EED-B93C-B896FD6FE645}"/>
              </a:ext>
            </a:extLst>
          </p:cNvPr>
          <p:cNvSpPr>
            <a:spLocks noGrp="1"/>
          </p:cNvSpPr>
          <p:nvPr>
            <p:ph type="dt" sz="half" idx="10"/>
          </p:nvPr>
        </p:nvSpPr>
        <p:spPr/>
        <p:txBody>
          <a:bodyPr/>
          <a:lstStyle/>
          <a:p>
            <a:fld id="{CB4C88C0-30EF-4869-A317-F764287A134A}" type="datetime1">
              <a:rPr lang="en-IN" smtClean="0"/>
              <a:t>10-08-2021</a:t>
            </a:fld>
            <a:endParaRPr lang="en-IN"/>
          </a:p>
        </p:txBody>
      </p:sp>
      <p:sp>
        <p:nvSpPr>
          <p:cNvPr id="4" name="Slide Number Placeholder 3">
            <a:extLst>
              <a:ext uri="{FF2B5EF4-FFF2-40B4-BE49-F238E27FC236}">
                <a16:creationId xmlns:a16="http://schemas.microsoft.com/office/drawing/2014/main" id="{8EF87039-F534-43C0-A2DF-4A7E7B0B81EB}"/>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5" name="Footer Placeholder 1">
            <a:extLst>
              <a:ext uri="{FF2B5EF4-FFF2-40B4-BE49-F238E27FC236}">
                <a16:creationId xmlns:a16="http://schemas.microsoft.com/office/drawing/2014/main" id="{0F4FFA30-DA55-4E2C-A12B-9055992A0E38}"/>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24270451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5A42-1DA1-435B-BFE1-340740E68A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6A7584-4AD5-4CE2-B827-C213ED216A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C23C5BF-BF0B-4257-8453-53100F982E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CCCECF-B3C4-4598-88FC-23AB4346527A}"/>
              </a:ext>
            </a:extLst>
          </p:cNvPr>
          <p:cNvSpPr>
            <a:spLocks noGrp="1"/>
          </p:cNvSpPr>
          <p:nvPr>
            <p:ph type="dt" sz="half" idx="10"/>
          </p:nvPr>
        </p:nvSpPr>
        <p:spPr/>
        <p:txBody>
          <a:bodyPr/>
          <a:lstStyle/>
          <a:p>
            <a:fld id="{806CAB27-619E-4E82-A7CA-B675969D1850}" type="datetimeFigureOut">
              <a:rPr lang="en-IN" smtClean="0"/>
              <a:t>10-08-2021</a:t>
            </a:fld>
            <a:endParaRPr lang="en-IN"/>
          </a:p>
        </p:txBody>
      </p:sp>
      <p:sp>
        <p:nvSpPr>
          <p:cNvPr id="6" name="Footer Placeholder 5">
            <a:extLst>
              <a:ext uri="{FF2B5EF4-FFF2-40B4-BE49-F238E27FC236}">
                <a16:creationId xmlns:a16="http://schemas.microsoft.com/office/drawing/2014/main" id="{2A9B8FF1-0749-4960-A2B3-B2C34DB141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52ECC8-275D-42E2-A610-1997F367B820}"/>
              </a:ext>
            </a:extLst>
          </p:cNvPr>
          <p:cNvSpPr>
            <a:spLocks noGrp="1"/>
          </p:cNvSpPr>
          <p:nvPr>
            <p:ph type="sldNum" sz="quarter" idx="12"/>
          </p:nvPr>
        </p:nvSpPr>
        <p:spPr/>
        <p:txBody>
          <a:bodyPr/>
          <a:lstStyle/>
          <a:p>
            <a:fld id="{E7C90DA2-E591-48B0-A8EC-E89865535F67}" type="slidenum">
              <a:rPr lang="en-IN" smtClean="0"/>
              <a:t>‹#›</a:t>
            </a:fld>
            <a:endParaRPr lang="en-IN"/>
          </a:p>
        </p:txBody>
      </p:sp>
    </p:spTree>
    <p:extLst>
      <p:ext uri="{BB962C8B-B14F-4D97-AF65-F5344CB8AC3E}">
        <p14:creationId xmlns:p14="http://schemas.microsoft.com/office/powerpoint/2010/main" val="31042438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43B12-9DE3-45C2-BEA6-29BDAEF69F5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F1BA84-DE76-4989-B665-868D60D3C3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C6E554-D41C-4D63-9518-458E9F7D5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407E9F-6C48-4011-9687-507CFA6EC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5156E7-22CE-4DC6-9E21-532EDFF5A5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F5E4A79-47D3-42A3-90E1-6D1507770458}"/>
              </a:ext>
            </a:extLst>
          </p:cNvPr>
          <p:cNvSpPr>
            <a:spLocks noGrp="1"/>
          </p:cNvSpPr>
          <p:nvPr>
            <p:ph type="dt" sz="half" idx="10"/>
          </p:nvPr>
        </p:nvSpPr>
        <p:spPr/>
        <p:txBody>
          <a:bodyPr/>
          <a:lstStyle/>
          <a:p>
            <a:fld id="{806CAB27-619E-4E82-A7CA-B675969D1850}" type="datetimeFigureOut">
              <a:rPr lang="en-IN" smtClean="0"/>
              <a:t>10-08-2021</a:t>
            </a:fld>
            <a:endParaRPr lang="en-IN"/>
          </a:p>
        </p:txBody>
      </p:sp>
      <p:sp>
        <p:nvSpPr>
          <p:cNvPr id="8" name="Footer Placeholder 7">
            <a:extLst>
              <a:ext uri="{FF2B5EF4-FFF2-40B4-BE49-F238E27FC236}">
                <a16:creationId xmlns:a16="http://schemas.microsoft.com/office/drawing/2014/main" id="{E47394BB-C091-4D01-97A6-AEF339550EE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57C06C-872B-4229-9C08-6E62B80D9064}"/>
              </a:ext>
            </a:extLst>
          </p:cNvPr>
          <p:cNvSpPr>
            <a:spLocks noGrp="1"/>
          </p:cNvSpPr>
          <p:nvPr>
            <p:ph type="sldNum" sz="quarter" idx="12"/>
          </p:nvPr>
        </p:nvSpPr>
        <p:spPr/>
        <p:txBody>
          <a:bodyPr/>
          <a:lstStyle/>
          <a:p>
            <a:fld id="{E7C90DA2-E591-48B0-A8EC-E89865535F67}" type="slidenum">
              <a:rPr lang="en-IN" smtClean="0"/>
              <a:t>‹#›</a:t>
            </a:fld>
            <a:endParaRPr lang="en-IN"/>
          </a:p>
        </p:txBody>
      </p:sp>
    </p:spTree>
    <p:extLst>
      <p:ext uri="{BB962C8B-B14F-4D97-AF65-F5344CB8AC3E}">
        <p14:creationId xmlns:p14="http://schemas.microsoft.com/office/powerpoint/2010/main" val="7714085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2533D-9293-490B-8983-B60F5CAAD18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4B1B2F-F734-422B-94A4-C43CC1D23484}"/>
              </a:ext>
            </a:extLst>
          </p:cNvPr>
          <p:cNvSpPr>
            <a:spLocks noGrp="1"/>
          </p:cNvSpPr>
          <p:nvPr>
            <p:ph type="dt" sz="half" idx="10"/>
          </p:nvPr>
        </p:nvSpPr>
        <p:spPr/>
        <p:txBody>
          <a:bodyPr/>
          <a:lstStyle/>
          <a:p>
            <a:fld id="{806CAB27-619E-4E82-A7CA-B675969D1850}" type="datetimeFigureOut">
              <a:rPr lang="en-IN" smtClean="0"/>
              <a:t>10-08-2021</a:t>
            </a:fld>
            <a:endParaRPr lang="en-IN"/>
          </a:p>
        </p:txBody>
      </p:sp>
      <p:sp>
        <p:nvSpPr>
          <p:cNvPr id="4" name="Footer Placeholder 3">
            <a:extLst>
              <a:ext uri="{FF2B5EF4-FFF2-40B4-BE49-F238E27FC236}">
                <a16:creationId xmlns:a16="http://schemas.microsoft.com/office/drawing/2014/main" id="{1575D415-6872-45EC-8909-2E6F273CA10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362469C-9293-42D8-9C7A-EAF0E56AD242}"/>
              </a:ext>
            </a:extLst>
          </p:cNvPr>
          <p:cNvSpPr>
            <a:spLocks noGrp="1"/>
          </p:cNvSpPr>
          <p:nvPr>
            <p:ph type="sldNum" sz="quarter" idx="12"/>
          </p:nvPr>
        </p:nvSpPr>
        <p:spPr/>
        <p:txBody>
          <a:bodyPr/>
          <a:lstStyle/>
          <a:p>
            <a:fld id="{E7C90DA2-E591-48B0-A8EC-E89865535F67}" type="slidenum">
              <a:rPr lang="en-IN" smtClean="0"/>
              <a:t>‹#›</a:t>
            </a:fld>
            <a:endParaRPr lang="en-IN"/>
          </a:p>
        </p:txBody>
      </p:sp>
    </p:spTree>
    <p:extLst>
      <p:ext uri="{BB962C8B-B14F-4D97-AF65-F5344CB8AC3E}">
        <p14:creationId xmlns:p14="http://schemas.microsoft.com/office/powerpoint/2010/main" val="42043089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C4F91B-3987-43B9-A492-0097F826CEE0}"/>
              </a:ext>
            </a:extLst>
          </p:cNvPr>
          <p:cNvSpPr>
            <a:spLocks noGrp="1"/>
          </p:cNvSpPr>
          <p:nvPr>
            <p:ph type="dt" sz="half" idx="10"/>
          </p:nvPr>
        </p:nvSpPr>
        <p:spPr/>
        <p:txBody>
          <a:bodyPr/>
          <a:lstStyle/>
          <a:p>
            <a:fld id="{806CAB27-619E-4E82-A7CA-B675969D1850}" type="datetimeFigureOut">
              <a:rPr lang="en-IN" smtClean="0"/>
              <a:t>10-08-2021</a:t>
            </a:fld>
            <a:endParaRPr lang="en-IN"/>
          </a:p>
        </p:txBody>
      </p:sp>
      <p:sp>
        <p:nvSpPr>
          <p:cNvPr id="3" name="Footer Placeholder 2">
            <a:extLst>
              <a:ext uri="{FF2B5EF4-FFF2-40B4-BE49-F238E27FC236}">
                <a16:creationId xmlns:a16="http://schemas.microsoft.com/office/drawing/2014/main" id="{AB384FDF-5296-4648-AA65-2A977978F9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9097F44-45EB-4E9C-BD46-39E8157ED598}"/>
              </a:ext>
            </a:extLst>
          </p:cNvPr>
          <p:cNvSpPr>
            <a:spLocks noGrp="1"/>
          </p:cNvSpPr>
          <p:nvPr>
            <p:ph type="sldNum" sz="quarter" idx="12"/>
          </p:nvPr>
        </p:nvSpPr>
        <p:spPr/>
        <p:txBody>
          <a:bodyPr/>
          <a:lstStyle/>
          <a:p>
            <a:fld id="{E7C90DA2-E591-48B0-A8EC-E89865535F67}" type="slidenum">
              <a:rPr lang="en-IN" smtClean="0"/>
              <a:t>‹#›</a:t>
            </a:fld>
            <a:endParaRPr lang="en-IN"/>
          </a:p>
        </p:txBody>
      </p:sp>
    </p:spTree>
    <p:extLst>
      <p:ext uri="{BB962C8B-B14F-4D97-AF65-F5344CB8AC3E}">
        <p14:creationId xmlns:p14="http://schemas.microsoft.com/office/powerpoint/2010/main" val="24590332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CD48-A2AC-4160-9AE5-604FA3CAE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B65AE4F-07C9-465F-8B5A-1B13602047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6D898D-9B33-4C08-8F08-FBF8651AF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8D3448-1365-4208-9C78-6A9456E6B479}"/>
              </a:ext>
            </a:extLst>
          </p:cNvPr>
          <p:cNvSpPr>
            <a:spLocks noGrp="1"/>
          </p:cNvSpPr>
          <p:nvPr>
            <p:ph type="dt" sz="half" idx="10"/>
          </p:nvPr>
        </p:nvSpPr>
        <p:spPr/>
        <p:txBody>
          <a:bodyPr/>
          <a:lstStyle/>
          <a:p>
            <a:fld id="{806CAB27-619E-4E82-A7CA-B675969D1850}" type="datetimeFigureOut">
              <a:rPr lang="en-IN" smtClean="0"/>
              <a:t>10-08-2021</a:t>
            </a:fld>
            <a:endParaRPr lang="en-IN"/>
          </a:p>
        </p:txBody>
      </p:sp>
      <p:sp>
        <p:nvSpPr>
          <p:cNvPr id="6" name="Footer Placeholder 5">
            <a:extLst>
              <a:ext uri="{FF2B5EF4-FFF2-40B4-BE49-F238E27FC236}">
                <a16:creationId xmlns:a16="http://schemas.microsoft.com/office/drawing/2014/main" id="{FCD27ECB-E4D9-4A20-9B61-8F5491AD3E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28EEF7-F00C-4E81-94D0-D4D29F13015B}"/>
              </a:ext>
            </a:extLst>
          </p:cNvPr>
          <p:cNvSpPr>
            <a:spLocks noGrp="1"/>
          </p:cNvSpPr>
          <p:nvPr>
            <p:ph type="sldNum" sz="quarter" idx="12"/>
          </p:nvPr>
        </p:nvSpPr>
        <p:spPr/>
        <p:txBody>
          <a:bodyPr/>
          <a:lstStyle/>
          <a:p>
            <a:fld id="{E7C90DA2-E591-48B0-A8EC-E89865535F67}" type="slidenum">
              <a:rPr lang="en-IN" smtClean="0"/>
              <a:t>‹#›</a:t>
            </a:fld>
            <a:endParaRPr lang="en-IN"/>
          </a:p>
        </p:txBody>
      </p:sp>
    </p:spTree>
    <p:extLst>
      <p:ext uri="{BB962C8B-B14F-4D97-AF65-F5344CB8AC3E}">
        <p14:creationId xmlns:p14="http://schemas.microsoft.com/office/powerpoint/2010/main" val="21769734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C20E6-62D4-4FAF-B3E4-1D4B6B5F7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A9A8F0-750F-4D84-A7FC-B78D88E4B5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F84A731-9256-4BFD-B962-87A51C2C5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2C74EB-322E-4315-8EA0-A03CA722C216}"/>
              </a:ext>
            </a:extLst>
          </p:cNvPr>
          <p:cNvSpPr>
            <a:spLocks noGrp="1"/>
          </p:cNvSpPr>
          <p:nvPr>
            <p:ph type="dt" sz="half" idx="10"/>
          </p:nvPr>
        </p:nvSpPr>
        <p:spPr/>
        <p:txBody>
          <a:bodyPr/>
          <a:lstStyle/>
          <a:p>
            <a:fld id="{806CAB27-619E-4E82-A7CA-B675969D1850}" type="datetimeFigureOut">
              <a:rPr lang="en-IN" smtClean="0"/>
              <a:t>10-08-2021</a:t>
            </a:fld>
            <a:endParaRPr lang="en-IN"/>
          </a:p>
        </p:txBody>
      </p:sp>
      <p:sp>
        <p:nvSpPr>
          <p:cNvPr id="6" name="Footer Placeholder 5">
            <a:extLst>
              <a:ext uri="{FF2B5EF4-FFF2-40B4-BE49-F238E27FC236}">
                <a16:creationId xmlns:a16="http://schemas.microsoft.com/office/drawing/2014/main" id="{58921963-8005-474B-A42F-69DC5B921F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449340-9300-41D8-A46A-8A249E89ADCE}"/>
              </a:ext>
            </a:extLst>
          </p:cNvPr>
          <p:cNvSpPr>
            <a:spLocks noGrp="1"/>
          </p:cNvSpPr>
          <p:nvPr>
            <p:ph type="sldNum" sz="quarter" idx="12"/>
          </p:nvPr>
        </p:nvSpPr>
        <p:spPr/>
        <p:txBody>
          <a:bodyPr/>
          <a:lstStyle/>
          <a:p>
            <a:fld id="{E7C90DA2-E591-48B0-A8EC-E89865535F67}" type="slidenum">
              <a:rPr lang="en-IN" smtClean="0"/>
              <a:t>‹#›</a:t>
            </a:fld>
            <a:endParaRPr lang="en-IN"/>
          </a:p>
        </p:txBody>
      </p:sp>
    </p:spTree>
    <p:extLst>
      <p:ext uri="{BB962C8B-B14F-4D97-AF65-F5344CB8AC3E}">
        <p14:creationId xmlns:p14="http://schemas.microsoft.com/office/powerpoint/2010/main" val="12125437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85F5C-6070-43E9-82B0-F445D2BC7C3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D1265E-FCD4-435F-97EA-2F217D9F78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5D8EC0-979A-4CC5-9255-B8B4FF652EFA}"/>
              </a:ext>
            </a:extLst>
          </p:cNvPr>
          <p:cNvSpPr>
            <a:spLocks noGrp="1"/>
          </p:cNvSpPr>
          <p:nvPr>
            <p:ph type="dt" sz="half" idx="10"/>
          </p:nvPr>
        </p:nvSpPr>
        <p:spPr/>
        <p:txBody>
          <a:bodyPr/>
          <a:lstStyle/>
          <a:p>
            <a:fld id="{806CAB27-619E-4E82-A7CA-B675969D1850}" type="datetimeFigureOut">
              <a:rPr lang="en-IN" smtClean="0"/>
              <a:t>10-08-2021</a:t>
            </a:fld>
            <a:endParaRPr lang="en-IN"/>
          </a:p>
        </p:txBody>
      </p:sp>
      <p:sp>
        <p:nvSpPr>
          <p:cNvPr id="5" name="Footer Placeholder 4">
            <a:extLst>
              <a:ext uri="{FF2B5EF4-FFF2-40B4-BE49-F238E27FC236}">
                <a16:creationId xmlns:a16="http://schemas.microsoft.com/office/drawing/2014/main" id="{92EBA4C6-C41A-433A-9DD8-DD3C7AA3BB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9CA70-FD5C-4EC3-A561-4E2258DFB342}"/>
              </a:ext>
            </a:extLst>
          </p:cNvPr>
          <p:cNvSpPr>
            <a:spLocks noGrp="1"/>
          </p:cNvSpPr>
          <p:nvPr>
            <p:ph type="sldNum" sz="quarter" idx="12"/>
          </p:nvPr>
        </p:nvSpPr>
        <p:spPr/>
        <p:txBody>
          <a:bodyPr/>
          <a:lstStyle/>
          <a:p>
            <a:fld id="{E7C90DA2-E591-48B0-A8EC-E89865535F67}" type="slidenum">
              <a:rPr lang="en-IN" smtClean="0"/>
              <a:t>‹#›</a:t>
            </a:fld>
            <a:endParaRPr lang="en-IN"/>
          </a:p>
        </p:txBody>
      </p:sp>
    </p:spTree>
    <p:extLst>
      <p:ext uri="{BB962C8B-B14F-4D97-AF65-F5344CB8AC3E}">
        <p14:creationId xmlns:p14="http://schemas.microsoft.com/office/powerpoint/2010/main" val="12769595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0DAAFD-7E45-4B62-B0A2-A2DC80E781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25787D-77CF-43AD-8D5A-731BCAFEA6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1F4E97-FFBF-4E71-B90A-DAB7C66F0280}"/>
              </a:ext>
            </a:extLst>
          </p:cNvPr>
          <p:cNvSpPr>
            <a:spLocks noGrp="1"/>
          </p:cNvSpPr>
          <p:nvPr>
            <p:ph type="dt" sz="half" idx="10"/>
          </p:nvPr>
        </p:nvSpPr>
        <p:spPr/>
        <p:txBody>
          <a:bodyPr/>
          <a:lstStyle/>
          <a:p>
            <a:fld id="{806CAB27-619E-4E82-A7CA-B675969D1850}" type="datetimeFigureOut">
              <a:rPr lang="en-IN" smtClean="0"/>
              <a:t>10-08-2021</a:t>
            </a:fld>
            <a:endParaRPr lang="en-IN"/>
          </a:p>
        </p:txBody>
      </p:sp>
      <p:sp>
        <p:nvSpPr>
          <p:cNvPr id="5" name="Footer Placeholder 4">
            <a:extLst>
              <a:ext uri="{FF2B5EF4-FFF2-40B4-BE49-F238E27FC236}">
                <a16:creationId xmlns:a16="http://schemas.microsoft.com/office/drawing/2014/main" id="{FB21DB8C-26B5-45BB-A959-DC7E075CA1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E8B473-45C4-46AA-A72B-3C0E25FDA601}"/>
              </a:ext>
            </a:extLst>
          </p:cNvPr>
          <p:cNvSpPr>
            <a:spLocks noGrp="1"/>
          </p:cNvSpPr>
          <p:nvPr>
            <p:ph type="sldNum" sz="quarter" idx="12"/>
          </p:nvPr>
        </p:nvSpPr>
        <p:spPr/>
        <p:txBody>
          <a:bodyPr/>
          <a:lstStyle/>
          <a:p>
            <a:fld id="{E7C90DA2-E591-48B0-A8EC-E89865535F67}" type="slidenum">
              <a:rPr lang="en-IN" smtClean="0"/>
              <a:t>‹#›</a:t>
            </a:fld>
            <a:endParaRPr lang="en-IN"/>
          </a:p>
        </p:txBody>
      </p:sp>
    </p:spTree>
    <p:extLst>
      <p:ext uri="{BB962C8B-B14F-4D97-AF65-F5344CB8AC3E}">
        <p14:creationId xmlns:p14="http://schemas.microsoft.com/office/powerpoint/2010/main" val="88611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B3E8E-B0AA-4D9C-B0A4-4876A51657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9B9F83-C33A-461E-807F-5DEEC67297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C543311-612D-4F79-B8C8-F95A82A9E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DC3249-42BF-4350-ADE8-15CA7F276B64}"/>
              </a:ext>
            </a:extLst>
          </p:cNvPr>
          <p:cNvSpPr>
            <a:spLocks noGrp="1"/>
          </p:cNvSpPr>
          <p:nvPr>
            <p:ph type="dt" sz="half" idx="10"/>
          </p:nvPr>
        </p:nvSpPr>
        <p:spPr/>
        <p:txBody>
          <a:bodyPr/>
          <a:lstStyle/>
          <a:p>
            <a:fld id="{5EAA7F13-959D-440D-B225-685EFA655C10}" type="datetime1">
              <a:rPr lang="en-IN" smtClean="0"/>
              <a:t>10-08-2021</a:t>
            </a:fld>
            <a:endParaRPr lang="en-IN"/>
          </a:p>
        </p:txBody>
      </p:sp>
      <p:sp>
        <p:nvSpPr>
          <p:cNvPr id="7" name="Slide Number Placeholder 6">
            <a:extLst>
              <a:ext uri="{FF2B5EF4-FFF2-40B4-BE49-F238E27FC236}">
                <a16:creationId xmlns:a16="http://schemas.microsoft.com/office/drawing/2014/main" id="{C0BFBCAD-BC63-4EAF-8940-2BE9378F3046}"/>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a16="http://schemas.microsoft.com/office/drawing/2014/main" id="{00790923-8F8E-452D-8E83-DA2A52993FDA}"/>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134791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7B5F-5279-4B00-AD72-FC6C0C009A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AA0E2F-DAC9-41B1-8DA7-CE2C114BD8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C036919-DB0E-4A99-9DA2-F1F26C62A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4DD0F9-C789-4486-B662-EB189A24E61C}"/>
              </a:ext>
            </a:extLst>
          </p:cNvPr>
          <p:cNvSpPr>
            <a:spLocks noGrp="1"/>
          </p:cNvSpPr>
          <p:nvPr>
            <p:ph type="dt" sz="half" idx="10"/>
          </p:nvPr>
        </p:nvSpPr>
        <p:spPr/>
        <p:txBody>
          <a:bodyPr/>
          <a:lstStyle/>
          <a:p>
            <a:fld id="{60C1E070-1DB9-48C3-A639-4287C4BCD695}" type="datetime1">
              <a:rPr lang="en-IN" smtClean="0"/>
              <a:t>10-08-2021</a:t>
            </a:fld>
            <a:endParaRPr lang="en-IN"/>
          </a:p>
        </p:txBody>
      </p:sp>
      <p:sp>
        <p:nvSpPr>
          <p:cNvPr id="7" name="Slide Number Placeholder 6">
            <a:extLst>
              <a:ext uri="{FF2B5EF4-FFF2-40B4-BE49-F238E27FC236}">
                <a16:creationId xmlns:a16="http://schemas.microsoft.com/office/drawing/2014/main" id="{44CB09DB-2070-437C-ACDA-ED1EEB28B8C3}"/>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8" name="Footer Placeholder 1">
            <a:extLst>
              <a:ext uri="{FF2B5EF4-FFF2-40B4-BE49-F238E27FC236}">
                <a16:creationId xmlns:a16="http://schemas.microsoft.com/office/drawing/2014/main" id="{B63CE1BC-A4C0-4648-A3BF-9429C202581D}"/>
              </a:ext>
            </a:extLst>
          </p:cNvPr>
          <p:cNvSpPr>
            <a:spLocks noGrp="1"/>
          </p:cNvSpPr>
          <p:nvPr>
            <p:ph type="ftr" sz="quarter" idx="11"/>
          </p:nvPr>
        </p:nvSpPr>
        <p:spPr>
          <a:xfrm>
            <a:off x="4038600" y="648500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1527045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901A8A-F959-4549-B11A-171C31005C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8CD7C0-37B6-4189-9ACD-C6C863109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FA5450-7EE8-4056-9D76-1F1DD9115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90B695-DB94-4B65-A974-B656D03A7C7A}" type="datetime1">
              <a:rPr lang="en-IN" smtClean="0"/>
              <a:t>10-08-2021</a:t>
            </a:fld>
            <a:endParaRPr lang="en-IN"/>
          </a:p>
        </p:txBody>
      </p:sp>
      <p:sp>
        <p:nvSpPr>
          <p:cNvPr id="6" name="Slide Number Placeholder 5">
            <a:extLst>
              <a:ext uri="{FF2B5EF4-FFF2-40B4-BE49-F238E27FC236}">
                <a16:creationId xmlns:a16="http://schemas.microsoft.com/office/drawing/2014/main" id="{8C275964-07BC-4781-8BF0-46B6C274DA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id="{7D15752E-46FD-4782-BFF1-72CA35D6E6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lumMod val="65000"/>
                    <a:lumOff val="3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www.youtube.com/c/powerupwithpowerpoint</a:t>
            </a:r>
            <a:endParaRPr lang="en-IN" dirty="0"/>
          </a:p>
        </p:txBody>
      </p:sp>
    </p:spTree>
    <p:extLst>
      <p:ext uri="{BB962C8B-B14F-4D97-AF65-F5344CB8AC3E}">
        <p14:creationId xmlns:p14="http://schemas.microsoft.com/office/powerpoint/2010/main" val="472711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8DDE3"/>
            </a:gs>
            <a:gs pos="41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0F44A0-C284-45FD-B6CB-1728BE9212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4DA259-C0E3-4FBE-9AA4-91990E0F76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60958-8E3B-47AE-91F8-2A6A95C9A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94FD99-39D3-4196-A12D-F3EA904ADC4B}" type="datetimeFigureOut">
              <a:rPr lang="en-US" smtClean="0"/>
              <a:t>8/10/2021</a:t>
            </a:fld>
            <a:endParaRPr lang="en-US"/>
          </a:p>
        </p:txBody>
      </p:sp>
      <p:sp>
        <p:nvSpPr>
          <p:cNvPr id="5" name="Footer Placeholder 4">
            <a:extLst>
              <a:ext uri="{FF2B5EF4-FFF2-40B4-BE49-F238E27FC236}">
                <a16:creationId xmlns:a16="http://schemas.microsoft.com/office/drawing/2014/main" id="{9526AE52-2779-4CFE-85AB-5091F5EA46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DCD005-3B6A-4713-A99B-C11608336E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322B89-BEDE-4F8D-AF5E-D1CCA904F6A8}" type="slidenum">
              <a:rPr lang="en-US" smtClean="0"/>
              <a:t>‹#›</a:t>
            </a:fld>
            <a:endParaRPr lang="en-US"/>
          </a:p>
        </p:txBody>
      </p:sp>
    </p:spTree>
    <p:extLst>
      <p:ext uri="{BB962C8B-B14F-4D97-AF65-F5344CB8AC3E}">
        <p14:creationId xmlns:p14="http://schemas.microsoft.com/office/powerpoint/2010/main" val="18623355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DE4CA-D6B1-4E5D-B2B7-CFF61B2E0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C6E72A-80B5-4E50-8128-775F037A7A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CB4135-4CFC-4B3A-980D-B5993216AB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EA807-7F18-4F1C-94A4-091FD5619E46}" type="datetimeFigureOut">
              <a:rPr lang="en-IN" smtClean="0"/>
              <a:t>10-08-2021</a:t>
            </a:fld>
            <a:endParaRPr lang="en-IN"/>
          </a:p>
        </p:txBody>
      </p:sp>
      <p:sp>
        <p:nvSpPr>
          <p:cNvPr id="5" name="Footer Placeholder 4">
            <a:extLst>
              <a:ext uri="{FF2B5EF4-FFF2-40B4-BE49-F238E27FC236}">
                <a16:creationId xmlns:a16="http://schemas.microsoft.com/office/drawing/2014/main" id="{14119CB8-7DB2-48AE-A5DE-D1302DFE45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E8D5B38-B6E2-46EF-8259-66F214CA65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077A3-31BC-42ED-916D-F08A2C9952D5}" type="slidenum">
              <a:rPr lang="en-IN" smtClean="0"/>
              <a:t>‹#›</a:t>
            </a:fld>
            <a:endParaRPr lang="en-IN"/>
          </a:p>
        </p:txBody>
      </p:sp>
    </p:spTree>
    <p:extLst>
      <p:ext uri="{BB962C8B-B14F-4D97-AF65-F5344CB8AC3E}">
        <p14:creationId xmlns:p14="http://schemas.microsoft.com/office/powerpoint/2010/main" val="29014920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901A8A-F959-4549-B11A-171C31005C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8CD7C0-37B6-4189-9ACD-C6C863109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FA5450-7EE8-4056-9D76-1F1DD9115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90B695-DB94-4B65-A974-B656D03A7C7A}" type="datetime1">
              <a:rPr lang="en-IN" smtClean="0"/>
              <a:t>10-08-2021</a:t>
            </a:fld>
            <a:endParaRPr lang="en-IN"/>
          </a:p>
        </p:txBody>
      </p:sp>
      <p:sp>
        <p:nvSpPr>
          <p:cNvPr id="6" name="Slide Number Placeholder 5">
            <a:extLst>
              <a:ext uri="{FF2B5EF4-FFF2-40B4-BE49-F238E27FC236}">
                <a16:creationId xmlns:a16="http://schemas.microsoft.com/office/drawing/2014/main" id="{8C275964-07BC-4781-8BF0-46B6C274DA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ABAD81-D793-4BAA-B0F0-1DA1837B65B1}" type="slidenum">
              <a:rPr lang="en-IN" smtClean="0"/>
              <a:t>‹#›</a:t>
            </a:fld>
            <a:endParaRPr lang="en-IN"/>
          </a:p>
        </p:txBody>
      </p:sp>
      <p:sp>
        <p:nvSpPr>
          <p:cNvPr id="7" name="Footer Placeholder 1">
            <a:extLst>
              <a:ext uri="{FF2B5EF4-FFF2-40B4-BE49-F238E27FC236}">
                <a16:creationId xmlns:a16="http://schemas.microsoft.com/office/drawing/2014/main" id="{7D15752E-46FD-4782-BFF1-72CA35D6E6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www.youtube.com/c/powerupwithpowerpoint</a:t>
            </a:r>
            <a:endParaRPr lang="en-IN" dirty="0"/>
          </a:p>
        </p:txBody>
      </p:sp>
    </p:spTree>
    <p:extLst>
      <p:ext uri="{BB962C8B-B14F-4D97-AF65-F5344CB8AC3E}">
        <p14:creationId xmlns:p14="http://schemas.microsoft.com/office/powerpoint/2010/main" val="14930310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7AA672-CF2F-42AB-B7E0-7373A57DF5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D6A2F1-E6A4-425F-B933-5A22E843A2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C7D21C-4400-4A41-9A56-96634CB00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3AA9E9-D324-4BAD-88DB-0CCE27D14EDF}" type="datetimeFigureOut">
              <a:rPr lang="en-IN" smtClean="0"/>
              <a:t>10-08-2021</a:t>
            </a:fld>
            <a:endParaRPr lang="en-IN"/>
          </a:p>
        </p:txBody>
      </p:sp>
      <p:sp>
        <p:nvSpPr>
          <p:cNvPr id="5" name="Footer Placeholder 4">
            <a:extLst>
              <a:ext uri="{FF2B5EF4-FFF2-40B4-BE49-F238E27FC236}">
                <a16:creationId xmlns:a16="http://schemas.microsoft.com/office/drawing/2014/main" id="{CF7DCDAE-F881-4F41-A275-2F173EF688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54EEC4-BF41-47BB-8DA5-68366F4CF9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5D172E-FA4E-437E-8845-D0E160F7B846}" type="slidenum">
              <a:rPr lang="en-IN" smtClean="0"/>
              <a:t>‹#›</a:t>
            </a:fld>
            <a:endParaRPr lang="en-IN"/>
          </a:p>
        </p:txBody>
      </p:sp>
    </p:spTree>
    <p:extLst>
      <p:ext uri="{BB962C8B-B14F-4D97-AF65-F5344CB8AC3E}">
        <p14:creationId xmlns:p14="http://schemas.microsoft.com/office/powerpoint/2010/main" val="6602771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79803E-092A-4D9D-ABDA-AC71057F7B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FE9F24-8FA2-4B0A-88B8-A80E42AAD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0DFF8-C211-4C2C-AF09-4B72FDB3DF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1F8178-B4E1-43DA-9C36-629567B97A96}" type="datetimeFigureOut">
              <a:rPr lang="en-US" smtClean="0"/>
              <a:t>8/10/2021</a:t>
            </a:fld>
            <a:endParaRPr lang="en-US"/>
          </a:p>
        </p:txBody>
      </p:sp>
      <p:sp>
        <p:nvSpPr>
          <p:cNvPr id="5" name="Footer Placeholder 4">
            <a:extLst>
              <a:ext uri="{FF2B5EF4-FFF2-40B4-BE49-F238E27FC236}">
                <a16:creationId xmlns:a16="http://schemas.microsoft.com/office/drawing/2014/main" id="{EA37CD2F-6357-43C9-8970-10A0BEBCE2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EF5DFF-0824-40E2-B62F-4537B85C8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6624B-4DB8-4C0A-B548-796EBB6ED27C}" type="slidenum">
              <a:rPr lang="en-US" smtClean="0"/>
              <a:t>‹#›</a:t>
            </a:fld>
            <a:endParaRPr lang="en-US"/>
          </a:p>
        </p:txBody>
      </p:sp>
    </p:spTree>
    <p:extLst>
      <p:ext uri="{BB962C8B-B14F-4D97-AF65-F5344CB8AC3E}">
        <p14:creationId xmlns:p14="http://schemas.microsoft.com/office/powerpoint/2010/main" val="283284027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6000">
              <a:srgbClr val="D1D1D1"/>
            </a:gs>
            <a:gs pos="34000">
              <a:srgbClr val="E5E5E5"/>
            </a:gs>
            <a:gs pos="100000">
              <a:schemeClr val="bg1">
                <a:lumMod val="75000"/>
              </a:schemeClr>
            </a:gs>
            <a:gs pos="3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34641-20D4-4D83-AF79-8D232E866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C27E08-88E9-4C1A-9AEE-1F0CC1DEE7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DBBD12-D709-4E87-999E-A16BA5A3FD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CAB27-619E-4E82-A7CA-B675969D1850}" type="datetimeFigureOut">
              <a:rPr lang="en-IN" smtClean="0"/>
              <a:t>10-08-2021</a:t>
            </a:fld>
            <a:endParaRPr lang="en-IN"/>
          </a:p>
        </p:txBody>
      </p:sp>
      <p:sp>
        <p:nvSpPr>
          <p:cNvPr id="5" name="Footer Placeholder 4">
            <a:extLst>
              <a:ext uri="{FF2B5EF4-FFF2-40B4-BE49-F238E27FC236}">
                <a16:creationId xmlns:a16="http://schemas.microsoft.com/office/drawing/2014/main" id="{6420FDB5-B50B-4760-B915-02F5EC0D51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969258-8F73-4D1E-8C7C-3754A0DD8E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90DA2-E591-48B0-A8EC-E89865535F67}" type="slidenum">
              <a:rPr lang="en-IN" smtClean="0"/>
              <a:t>‹#›</a:t>
            </a:fld>
            <a:endParaRPr lang="en-IN"/>
          </a:p>
        </p:txBody>
      </p:sp>
    </p:spTree>
    <p:extLst>
      <p:ext uri="{BB962C8B-B14F-4D97-AF65-F5344CB8AC3E}">
        <p14:creationId xmlns:p14="http://schemas.microsoft.com/office/powerpoint/2010/main" val="37770782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xml"/><Relationship Id="rId1" Type="http://schemas.openxmlformats.org/officeDocument/2006/relationships/slideLayout" Target="../slideLayouts/slideLayout73.xml"/><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slideLayout" Target="../slideLayouts/slideLayout68.xml"/><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68.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67.xml"/><Relationship Id="rId6" Type="http://schemas.openxmlformats.org/officeDocument/2006/relationships/image" Target="../media/image61.png"/><Relationship Id="rId5" Type="http://schemas.openxmlformats.org/officeDocument/2006/relationships/image" Target="../media/image60.svg"/><Relationship Id="rId10" Type="http://schemas.openxmlformats.org/officeDocument/2006/relationships/image" Target="../media/image65.jpg"/><Relationship Id="rId4" Type="http://schemas.openxmlformats.org/officeDocument/2006/relationships/image" Target="../media/image59.png"/><Relationship Id="rId9" Type="http://schemas.openxmlformats.org/officeDocument/2006/relationships/image" Target="../media/image64.svg"/></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157A1AC-5184-4CB0-A825-B2A59D112982}"/>
              </a:ext>
            </a:extLst>
          </p:cNvPr>
          <p:cNvSpPr/>
          <p:nvPr/>
        </p:nvSpPr>
        <p:spPr>
          <a:xfrm>
            <a:off x="0" y="0"/>
            <a:ext cx="12192000" cy="6858000"/>
          </a:xfrm>
          <a:prstGeom prst="rect">
            <a:avLst/>
          </a:prstGeom>
          <a:gradFill flip="none" rotWithShape="1">
            <a:gsLst>
              <a:gs pos="0">
                <a:srgbClr val="FC0350">
                  <a:alpha val="66000"/>
                </a:srgbClr>
              </a:gs>
              <a:gs pos="100000">
                <a:srgbClr val="0000FF">
                  <a:alpha val="37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8B240CAC-16B2-45CE-9F83-FF8242515C30}"/>
              </a:ext>
            </a:extLst>
          </p:cNvPr>
          <p:cNvSpPr/>
          <p:nvPr/>
        </p:nvSpPr>
        <p:spPr>
          <a:xfrm>
            <a:off x="2870378" y="0"/>
            <a:ext cx="9321622" cy="6858000"/>
          </a:xfrm>
          <a:custGeom>
            <a:avLst/>
            <a:gdLst>
              <a:gd name="connsiteX0" fmla="*/ 4548062 w 9321622"/>
              <a:gd name="connsiteY0" fmla="*/ 0 h 6857999"/>
              <a:gd name="connsiteX1" fmla="*/ 9321622 w 9321622"/>
              <a:gd name="connsiteY1" fmla="*/ 0 h 6857999"/>
              <a:gd name="connsiteX2" fmla="*/ 9321622 w 9321622"/>
              <a:gd name="connsiteY2" fmla="*/ 6857999 h 6857999"/>
              <a:gd name="connsiteX3" fmla="*/ 188437 w 9321622"/>
              <a:gd name="connsiteY3" fmla="*/ 6857999 h 6857999"/>
              <a:gd name="connsiteX4" fmla="*/ 185720 w 9321622"/>
              <a:gd name="connsiteY4" fmla="*/ 6844418 h 6857999"/>
              <a:gd name="connsiteX5" fmla="*/ 182538 w 9321622"/>
              <a:gd name="connsiteY5" fmla="*/ 6784258 h 6857999"/>
              <a:gd name="connsiteX6" fmla="*/ 153041 w 9321622"/>
              <a:gd name="connsiteY6" fmla="*/ 6695768 h 6857999"/>
              <a:gd name="connsiteX7" fmla="*/ 64551 w 9321622"/>
              <a:gd name="connsiteY7" fmla="*/ 6681019 h 6857999"/>
              <a:gd name="connsiteX8" fmla="*/ 20306 w 9321622"/>
              <a:gd name="connsiteY8" fmla="*/ 6666271 h 6857999"/>
              <a:gd name="connsiteX9" fmla="*/ 35054 w 9321622"/>
              <a:gd name="connsiteY9" fmla="*/ 6445045 h 6857999"/>
              <a:gd name="connsiteX10" fmla="*/ 123545 w 9321622"/>
              <a:gd name="connsiteY10" fmla="*/ 6400800 h 6857999"/>
              <a:gd name="connsiteX11" fmla="*/ 167790 w 9321622"/>
              <a:gd name="connsiteY11" fmla="*/ 6356555 h 6857999"/>
              <a:gd name="connsiteX12" fmla="*/ 241532 w 9321622"/>
              <a:gd name="connsiteY12" fmla="*/ 6312310 h 6857999"/>
              <a:gd name="connsiteX13" fmla="*/ 271028 w 9321622"/>
              <a:gd name="connsiteY13" fmla="*/ 6268065 h 6857999"/>
              <a:gd name="connsiteX14" fmla="*/ 359519 w 9321622"/>
              <a:gd name="connsiteY14" fmla="*/ 6164826 h 6857999"/>
              <a:gd name="connsiteX15" fmla="*/ 403764 w 9321622"/>
              <a:gd name="connsiteY15" fmla="*/ 6105832 h 6857999"/>
              <a:gd name="connsiteX16" fmla="*/ 507003 w 9321622"/>
              <a:gd name="connsiteY16" fmla="*/ 6061587 h 6857999"/>
              <a:gd name="connsiteX17" fmla="*/ 890461 w 9321622"/>
              <a:gd name="connsiteY17" fmla="*/ 6032090 h 6857999"/>
              <a:gd name="connsiteX18" fmla="*/ 1037945 w 9321622"/>
              <a:gd name="connsiteY18" fmla="*/ 5973097 h 6857999"/>
              <a:gd name="connsiteX19" fmla="*/ 964203 w 9321622"/>
              <a:gd name="connsiteY19" fmla="*/ 5884606 h 6857999"/>
              <a:gd name="connsiteX20" fmla="*/ 933586 w 9321622"/>
              <a:gd name="connsiteY20" fmla="*/ 5839452 h 6857999"/>
              <a:gd name="connsiteX21" fmla="*/ 941072 w 9321622"/>
              <a:gd name="connsiteY21" fmla="*/ 5846058 h 6857999"/>
              <a:gd name="connsiteX22" fmla="*/ 948516 w 9321622"/>
              <a:gd name="connsiteY22" fmla="*/ 5853316 h 6857999"/>
              <a:gd name="connsiteX23" fmla="*/ 944308 w 9321622"/>
              <a:gd name="connsiteY23" fmla="*/ 5848914 h 6857999"/>
              <a:gd name="connsiteX24" fmla="*/ 941072 w 9321622"/>
              <a:gd name="connsiteY24" fmla="*/ 5846058 h 6857999"/>
              <a:gd name="connsiteX25" fmla="*/ 925793 w 9321622"/>
              <a:gd name="connsiteY25" fmla="*/ 5831160 h 6857999"/>
              <a:gd name="connsiteX26" fmla="*/ 875712 w 9321622"/>
              <a:gd name="connsiteY26" fmla="*/ 5781368 h 6857999"/>
              <a:gd name="connsiteX27" fmla="*/ 1185428 w 9321622"/>
              <a:gd name="connsiteY27" fmla="*/ 5737123 h 6857999"/>
              <a:gd name="connsiteX28" fmla="*/ 1273919 w 9321622"/>
              <a:gd name="connsiteY28" fmla="*/ 5692877 h 6857999"/>
              <a:gd name="connsiteX29" fmla="*/ 1273919 w 9321622"/>
              <a:gd name="connsiteY29" fmla="*/ 5589639 h 6857999"/>
              <a:gd name="connsiteX30" fmla="*/ 1288667 w 9321622"/>
              <a:gd name="connsiteY30" fmla="*/ 5545394 h 6857999"/>
              <a:gd name="connsiteX31" fmla="*/ 1347661 w 9321622"/>
              <a:gd name="connsiteY31" fmla="*/ 5456903 h 6857999"/>
              <a:gd name="connsiteX32" fmla="*/ 1391906 w 9321622"/>
              <a:gd name="connsiteY32" fmla="*/ 5427406 h 6857999"/>
              <a:gd name="connsiteX33" fmla="*/ 1509893 w 9321622"/>
              <a:gd name="connsiteY33" fmla="*/ 5397910 h 6857999"/>
              <a:gd name="connsiteX34" fmla="*/ 1568887 w 9321622"/>
              <a:gd name="connsiteY34" fmla="*/ 5383161 h 6857999"/>
              <a:gd name="connsiteX35" fmla="*/ 1672125 w 9321622"/>
              <a:gd name="connsiteY35" fmla="*/ 5324168 h 6857999"/>
              <a:gd name="connsiteX36" fmla="*/ 1745867 w 9321622"/>
              <a:gd name="connsiteY36" fmla="*/ 5294671 h 6857999"/>
              <a:gd name="connsiteX37" fmla="*/ 1790112 w 9321622"/>
              <a:gd name="connsiteY37" fmla="*/ 5279923 h 6857999"/>
              <a:gd name="connsiteX38" fmla="*/ 1834357 w 9321622"/>
              <a:gd name="connsiteY38" fmla="*/ 5250426 h 6857999"/>
              <a:gd name="connsiteX39" fmla="*/ 1878603 w 9321622"/>
              <a:gd name="connsiteY39" fmla="*/ 5235677 h 6857999"/>
              <a:gd name="connsiteX40" fmla="*/ 1922849 w 9321622"/>
              <a:gd name="connsiteY40" fmla="*/ 5191432 h 6857999"/>
              <a:gd name="connsiteX41" fmla="*/ 2011338 w 9321622"/>
              <a:gd name="connsiteY41" fmla="*/ 5161935 h 6857999"/>
              <a:gd name="connsiteX42" fmla="*/ 2070333 w 9321622"/>
              <a:gd name="connsiteY42" fmla="*/ 5132439 h 6857999"/>
              <a:gd name="connsiteX43" fmla="*/ 2114577 w 9321622"/>
              <a:gd name="connsiteY43" fmla="*/ 5117690 h 6857999"/>
              <a:gd name="connsiteX44" fmla="*/ 2144074 w 9321622"/>
              <a:gd name="connsiteY44" fmla="*/ 5058697 h 6857999"/>
              <a:gd name="connsiteX45" fmla="*/ 2173570 w 9321622"/>
              <a:gd name="connsiteY45" fmla="*/ 5014452 h 6857999"/>
              <a:gd name="connsiteX46" fmla="*/ 2203067 w 9321622"/>
              <a:gd name="connsiteY46" fmla="*/ 4970206 h 6857999"/>
              <a:gd name="connsiteX47" fmla="*/ 2262061 w 9321622"/>
              <a:gd name="connsiteY47" fmla="*/ 4881716 h 6857999"/>
              <a:gd name="connsiteX48" fmla="*/ 2262061 w 9321622"/>
              <a:gd name="connsiteY48" fmla="*/ 4689987 h 6857999"/>
              <a:gd name="connsiteX49" fmla="*/ 2203067 w 9321622"/>
              <a:gd name="connsiteY49" fmla="*/ 4601497 h 6857999"/>
              <a:gd name="connsiteX50" fmla="*/ 2188319 w 9321622"/>
              <a:gd name="connsiteY50" fmla="*/ 4468761 h 6857999"/>
              <a:gd name="connsiteX51" fmla="*/ 2203067 w 9321622"/>
              <a:gd name="connsiteY51" fmla="*/ 4424516 h 6857999"/>
              <a:gd name="connsiteX52" fmla="*/ 2232565 w 9321622"/>
              <a:gd name="connsiteY52" fmla="*/ 4306529 h 6857999"/>
              <a:gd name="connsiteX53" fmla="*/ 2306306 w 9321622"/>
              <a:gd name="connsiteY53" fmla="*/ 4188542 h 6857999"/>
              <a:gd name="connsiteX54" fmla="*/ 2335803 w 9321622"/>
              <a:gd name="connsiteY54" fmla="*/ 4085303 h 6857999"/>
              <a:gd name="connsiteX55" fmla="*/ 2424293 w 9321622"/>
              <a:gd name="connsiteY55" fmla="*/ 4055806 h 6857999"/>
              <a:gd name="connsiteX56" fmla="*/ 2542280 w 9321622"/>
              <a:gd name="connsiteY56" fmla="*/ 4026310 h 6857999"/>
              <a:gd name="connsiteX57" fmla="*/ 2630770 w 9321622"/>
              <a:gd name="connsiteY57" fmla="*/ 3996813 h 6857999"/>
              <a:gd name="connsiteX58" fmla="*/ 2734009 w 9321622"/>
              <a:gd name="connsiteY58" fmla="*/ 3967316 h 6857999"/>
              <a:gd name="connsiteX59" fmla="*/ 2763506 w 9321622"/>
              <a:gd name="connsiteY59" fmla="*/ 3923071 h 6857999"/>
              <a:gd name="connsiteX60" fmla="*/ 2866745 w 9321622"/>
              <a:gd name="connsiteY60" fmla="*/ 3790335 h 6857999"/>
              <a:gd name="connsiteX61" fmla="*/ 2881493 w 9321622"/>
              <a:gd name="connsiteY61" fmla="*/ 3731342 h 6857999"/>
              <a:gd name="connsiteX62" fmla="*/ 2925739 w 9321622"/>
              <a:gd name="connsiteY62" fmla="*/ 3701845 h 6857999"/>
              <a:gd name="connsiteX63" fmla="*/ 2940487 w 9321622"/>
              <a:gd name="connsiteY63" fmla="*/ 3377381 h 6857999"/>
              <a:gd name="connsiteX64" fmla="*/ 2955235 w 9321622"/>
              <a:gd name="connsiteY64" fmla="*/ 3274142 h 6857999"/>
              <a:gd name="connsiteX65" fmla="*/ 2969983 w 9321622"/>
              <a:gd name="connsiteY65" fmla="*/ 3229897 h 6857999"/>
              <a:gd name="connsiteX66" fmla="*/ 2955235 w 9321622"/>
              <a:gd name="connsiteY66" fmla="*/ 3185652 h 6857999"/>
              <a:gd name="connsiteX67" fmla="*/ 2910990 w 9321622"/>
              <a:gd name="connsiteY67" fmla="*/ 3156155 h 6857999"/>
              <a:gd name="connsiteX68" fmla="*/ 2881493 w 9321622"/>
              <a:gd name="connsiteY68" fmla="*/ 3111910 h 6857999"/>
              <a:gd name="connsiteX69" fmla="*/ 2822500 w 9321622"/>
              <a:gd name="connsiteY69" fmla="*/ 3023419 h 6857999"/>
              <a:gd name="connsiteX70" fmla="*/ 2807751 w 9321622"/>
              <a:gd name="connsiteY70" fmla="*/ 2979174 h 6857999"/>
              <a:gd name="connsiteX71" fmla="*/ 2763506 w 9321622"/>
              <a:gd name="connsiteY71" fmla="*/ 2846439 h 6857999"/>
              <a:gd name="connsiteX72" fmla="*/ 2704512 w 9321622"/>
              <a:gd name="connsiteY72" fmla="*/ 2757948 h 6857999"/>
              <a:gd name="connsiteX73" fmla="*/ 2630770 w 9321622"/>
              <a:gd name="connsiteY73" fmla="*/ 2698955 h 6857999"/>
              <a:gd name="connsiteX74" fmla="*/ 2645519 w 9321622"/>
              <a:gd name="connsiteY74" fmla="*/ 2654710 h 6857999"/>
              <a:gd name="connsiteX75" fmla="*/ 2689764 w 9321622"/>
              <a:gd name="connsiteY75" fmla="*/ 2625213 h 6857999"/>
              <a:gd name="connsiteX76" fmla="*/ 2704512 w 9321622"/>
              <a:gd name="connsiteY76" fmla="*/ 2580968 h 6857999"/>
              <a:gd name="connsiteX77" fmla="*/ 2704512 w 9321622"/>
              <a:gd name="connsiteY77" fmla="*/ 2344994 h 6857999"/>
              <a:gd name="connsiteX78" fmla="*/ 2675016 w 9321622"/>
              <a:gd name="connsiteY78" fmla="*/ 2300748 h 6857999"/>
              <a:gd name="connsiteX79" fmla="*/ 2630770 w 9321622"/>
              <a:gd name="connsiteY79" fmla="*/ 2286000 h 6857999"/>
              <a:gd name="connsiteX80" fmla="*/ 2527532 w 9321622"/>
              <a:gd name="connsiteY80" fmla="*/ 2153265 h 6857999"/>
              <a:gd name="connsiteX81" fmla="*/ 2512783 w 9321622"/>
              <a:gd name="connsiteY81" fmla="*/ 2079523 h 6857999"/>
              <a:gd name="connsiteX82" fmla="*/ 2498035 w 9321622"/>
              <a:gd name="connsiteY82" fmla="*/ 1946787 h 6857999"/>
              <a:gd name="connsiteX83" fmla="*/ 2586525 w 9321622"/>
              <a:gd name="connsiteY83" fmla="*/ 1887794 h 6857999"/>
              <a:gd name="connsiteX84" fmla="*/ 2616022 w 9321622"/>
              <a:gd name="connsiteY84" fmla="*/ 1843548 h 6857999"/>
              <a:gd name="connsiteX85" fmla="*/ 2704512 w 9321622"/>
              <a:gd name="connsiteY85" fmla="*/ 1799303 h 6857999"/>
              <a:gd name="connsiteX86" fmla="*/ 2793003 w 9321622"/>
              <a:gd name="connsiteY86" fmla="*/ 1769806 h 6857999"/>
              <a:gd name="connsiteX87" fmla="*/ 2778254 w 9321622"/>
              <a:gd name="connsiteY87" fmla="*/ 1814052 h 6857999"/>
              <a:gd name="connsiteX88" fmla="*/ 2763506 w 9321622"/>
              <a:gd name="connsiteY88" fmla="*/ 2079523 h 6857999"/>
              <a:gd name="connsiteX89" fmla="*/ 2851996 w 9321622"/>
              <a:gd name="connsiteY89" fmla="*/ 2050026 h 6857999"/>
              <a:gd name="connsiteX90" fmla="*/ 2910990 w 9321622"/>
              <a:gd name="connsiteY90" fmla="*/ 2035277 h 6857999"/>
              <a:gd name="connsiteX91" fmla="*/ 2999481 w 9321622"/>
              <a:gd name="connsiteY91" fmla="*/ 2005781 h 6857999"/>
              <a:gd name="connsiteX92" fmla="*/ 3058474 w 9321622"/>
              <a:gd name="connsiteY92" fmla="*/ 1991032 h 6857999"/>
              <a:gd name="connsiteX93" fmla="*/ 3102719 w 9321622"/>
              <a:gd name="connsiteY93" fmla="*/ 1946787 h 6857999"/>
              <a:gd name="connsiteX94" fmla="*/ 3146965 w 9321622"/>
              <a:gd name="connsiteY94" fmla="*/ 1917290 h 6857999"/>
              <a:gd name="connsiteX95" fmla="*/ 3294449 w 9321622"/>
              <a:gd name="connsiteY95" fmla="*/ 1740310 h 6857999"/>
              <a:gd name="connsiteX96" fmla="*/ 3323945 w 9321622"/>
              <a:gd name="connsiteY96" fmla="*/ 1622323 h 6857999"/>
              <a:gd name="connsiteX97" fmla="*/ 3353441 w 9321622"/>
              <a:gd name="connsiteY97" fmla="*/ 1578077 h 6857999"/>
              <a:gd name="connsiteX98" fmla="*/ 3397687 w 9321622"/>
              <a:gd name="connsiteY98" fmla="*/ 1563329 h 6857999"/>
              <a:gd name="connsiteX99" fmla="*/ 3441932 w 9321622"/>
              <a:gd name="connsiteY99" fmla="*/ 1533832 h 6857999"/>
              <a:gd name="connsiteX100" fmla="*/ 3530422 w 9321622"/>
              <a:gd name="connsiteY100" fmla="*/ 1504335 h 6857999"/>
              <a:gd name="connsiteX101" fmla="*/ 3604164 w 9321622"/>
              <a:gd name="connsiteY101" fmla="*/ 1430594 h 6857999"/>
              <a:gd name="connsiteX102" fmla="*/ 3633661 w 9321622"/>
              <a:gd name="connsiteY102" fmla="*/ 1297858 h 6857999"/>
              <a:gd name="connsiteX103" fmla="*/ 3618912 w 9321622"/>
              <a:gd name="connsiteY103" fmla="*/ 1253613 h 6857999"/>
              <a:gd name="connsiteX104" fmla="*/ 3604164 w 9321622"/>
              <a:gd name="connsiteY104" fmla="*/ 1150374 h 6857999"/>
              <a:gd name="connsiteX105" fmla="*/ 3545170 w 9321622"/>
              <a:gd name="connsiteY105" fmla="*/ 1061884 h 6857999"/>
              <a:gd name="connsiteX106" fmla="*/ 3530422 w 9321622"/>
              <a:gd name="connsiteY106" fmla="*/ 914400 h 6857999"/>
              <a:gd name="connsiteX107" fmla="*/ 3736899 w 9321622"/>
              <a:gd name="connsiteY107" fmla="*/ 870155 h 6857999"/>
              <a:gd name="connsiteX108" fmla="*/ 3781145 w 9321622"/>
              <a:gd name="connsiteY108" fmla="*/ 899652 h 6857999"/>
              <a:gd name="connsiteX109" fmla="*/ 3884383 w 9321622"/>
              <a:gd name="connsiteY109" fmla="*/ 943897 h 6857999"/>
              <a:gd name="connsiteX110" fmla="*/ 3928628 w 9321622"/>
              <a:gd name="connsiteY110" fmla="*/ 958645 h 6857999"/>
              <a:gd name="connsiteX111" fmla="*/ 3958125 w 9321622"/>
              <a:gd name="connsiteY111" fmla="*/ 914400 h 6857999"/>
              <a:gd name="connsiteX112" fmla="*/ 4031867 w 9321622"/>
              <a:gd name="connsiteY112" fmla="*/ 781665 h 6857999"/>
              <a:gd name="connsiteX113" fmla="*/ 4090861 w 9321622"/>
              <a:gd name="connsiteY113" fmla="*/ 693174 h 6857999"/>
              <a:gd name="connsiteX114" fmla="*/ 4120357 w 9321622"/>
              <a:gd name="connsiteY114" fmla="*/ 545690 h 6857999"/>
              <a:gd name="connsiteX115" fmla="*/ 4090861 w 9321622"/>
              <a:gd name="connsiteY115" fmla="*/ 294968 h 6857999"/>
              <a:gd name="connsiteX116" fmla="*/ 4105609 w 9321622"/>
              <a:gd name="connsiteY116" fmla="*/ 250723 h 6857999"/>
              <a:gd name="connsiteX117" fmla="*/ 4135106 w 9321622"/>
              <a:gd name="connsiteY117" fmla="*/ 206477 h 6857999"/>
              <a:gd name="connsiteX118" fmla="*/ 4223596 w 9321622"/>
              <a:gd name="connsiteY118" fmla="*/ 147484 h 6857999"/>
              <a:gd name="connsiteX119" fmla="*/ 4253093 w 9321622"/>
              <a:gd name="connsiteY119" fmla="*/ 103239 h 6857999"/>
              <a:gd name="connsiteX120" fmla="*/ 4297338 w 9321622"/>
              <a:gd name="connsiteY120" fmla="*/ 884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321622" h="6857999">
                <a:moveTo>
                  <a:pt x="4548062" y="0"/>
                </a:moveTo>
                <a:lnTo>
                  <a:pt x="9321622" y="0"/>
                </a:lnTo>
                <a:lnTo>
                  <a:pt x="9321622" y="6857999"/>
                </a:lnTo>
                <a:lnTo>
                  <a:pt x="188437" y="6857999"/>
                </a:lnTo>
                <a:lnTo>
                  <a:pt x="185720" y="6844418"/>
                </a:lnTo>
                <a:cubicBezTo>
                  <a:pt x="184659" y="6824365"/>
                  <a:pt x="184996" y="6803923"/>
                  <a:pt x="182538" y="6784258"/>
                </a:cubicBezTo>
                <a:cubicBezTo>
                  <a:pt x="178681" y="6753406"/>
                  <a:pt x="162873" y="6725265"/>
                  <a:pt x="153041" y="6695768"/>
                </a:cubicBezTo>
                <a:cubicBezTo>
                  <a:pt x="123544" y="6690852"/>
                  <a:pt x="93742" y="6687506"/>
                  <a:pt x="64551" y="6681019"/>
                </a:cubicBezTo>
                <a:cubicBezTo>
                  <a:pt x="49375" y="6677647"/>
                  <a:pt x="26080" y="6680705"/>
                  <a:pt x="20306" y="6666271"/>
                </a:cubicBezTo>
                <a:cubicBezTo>
                  <a:pt x="-19364" y="6567096"/>
                  <a:pt x="6487" y="6530746"/>
                  <a:pt x="35054" y="6445045"/>
                </a:cubicBezTo>
                <a:cubicBezTo>
                  <a:pt x="79398" y="6430264"/>
                  <a:pt x="85424" y="6432567"/>
                  <a:pt x="123545" y="6400800"/>
                </a:cubicBezTo>
                <a:cubicBezTo>
                  <a:pt x="139568" y="6387448"/>
                  <a:pt x="151104" y="6369069"/>
                  <a:pt x="167790" y="6356555"/>
                </a:cubicBezTo>
                <a:cubicBezTo>
                  <a:pt x="190723" y="6339356"/>
                  <a:pt x="219767" y="6330965"/>
                  <a:pt x="241532" y="6312310"/>
                </a:cubicBezTo>
                <a:cubicBezTo>
                  <a:pt x="254990" y="6300775"/>
                  <a:pt x="259955" y="6281906"/>
                  <a:pt x="271028" y="6268065"/>
                </a:cubicBezTo>
                <a:cubicBezTo>
                  <a:pt x="299342" y="6232672"/>
                  <a:pt x="330818" y="6199905"/>
                  <a:pt x="359519" y="6164826"/>
                </a:cubicBezTo>
                <a:cubicBezTo>
                  <a:pt x="375084" y="6145802"/>
                  <a:pt x="385101" y="6121829"/>
                  <a:pt x="403764" y="6105832"/>
                </a:cubicBezTo>
                <a:cubicBezTo>
                  <a:pt x="426961" y="6085949"/>
                  <a:pt x="477044" y="6071573"/>
                  <a:pt x="507003" y="6061587"/>
                </a:cubicBezTo>
                <a:cubicBezTo>
                  <a:pt x="507980" y="6061517"/>
                  <a:pt x="871681" y="6036358"/>
                  <a:pt x="890461" y="6032090"/>
                </a:cubicBezTo>
                <a:cubicBezTo>
                  <a:pt x="942093" y="6020356"/>
                  <a:pt x="988784" y="5992761"/>
                  <a:pt x="1037945" y="5973097"/>
                </a:cubicBezTo>
                <a:cubicBezTo>
                  <a:pt x="964710" y="5863245"/>
                  <a:pt x="1058834" y="5998164"/>
                  <a:pt x="964203" y="5884606"/>
                </a:cubicBezTo>
                <a:cubicBezTo>
                  <a:pt x="922093" y="5834073"/>
                  <a:pt x="924044" y="5831845"/>
                  <a:pt x="933586" y="5839452"/>
                </a:cubicBezTo>
                <a:lnTo>
                  <a:pt x="941072" y="5846058"/>
                </a:lnTo>
                <a:lnTo>
                  <a:pt x="948516" y="5853316"/>
                </a:lnTo>
                <a:cubicBezTo>
                  <a:pt x="956346" y="5860775"/>
                  <a:pt x="951342" y="5855508"/>
                  <a:pt x="944308" y="5848914"/>
                </a:cubicBezTo>
                <a:lnTo>
                  <a:pt x="941072" y="5846058"/>
                </a:lnTo>
                <a:lnTo>
                  <a:pt x="925793" y="5831160"/>
                </a:lnTo>
                <a:cubicBezTo>
                  <a:pt x="914109" y="5819644"/>
                  <a:pt x="897866" y="5803521"/>
                  <a:pt x="875712" y="5781368"/>
                </a:cubicBezTo>
                <a:cubicBezTo>
                  <a:pt x="1040037" y="5766429"/>
                  <a:pt x="1028865" y="5773253"/>
                  <a:pt x="1185428" y="5737123"/>
                </a:cubicBezTo>
                <a:cubicBezTo>
                  <a:pt x="1208627" y="5731769"/>
                  <a:pt x="1259907" y="5713895"/>
                  <a:pt x="1273919" y="5692877"/>
                </a:cubicBezTo>
                <a:cubicBezTo>
                  <a:pt x="1320023" y="5623720"/>
                  <a:pt x="1273919" y="5649342"/>
                  <a:pt x="1273919" y="5589639"/>
                </a:cubicBezTo>
                <a:cubicBezTo>
                  <a:pt x="1273919" y="5574093"/>
                  <a:pt x="1283751" y="5560142"/>
                  <a:pt x="1288667" y="5545394"/>
                </a:cubicBezTo>
                <a:cubicBezTo>
                  <a:pt x="1288667" y="5545394"/>
                  <a:pt x="1324316" y="5483583"/>
                  <a:pt x="1347661" y="5456903"/>
                </a:cubicBezTo>
                <a:cubicBezTo>
                  <a:pt x="1359334" y="5443563"/>
                  <a:pt x="1377158" y="5437238"/>
                  <a:pt x="1391906" y="5427406"/>
                </a:cubicBezTo>
                <a:cubicBezTo>
                  <a:pt x="1541815" y="5397425"/>
                  <a:pt x="1404085" y="5428141"/>
                  <a:pt x="1509893" y="5397910"/>
                </a:cubicBezTo>
                <a:cubicBezTo>
                  <a:pt x="1529384" y="5392341"/>
                  <a:pt x="1550434" y="5391549"/>
                  <a:pt x="1568887" y="5383161"/>
                </a:cubicBezTo>
                <a:cubicBezTo>
                  <a:pt x="1604969" y="5366760"/>
                  <a:pt x="1636675" y="5341893"/>
                  <a:pt x="1672125" y="5324168"/>
                </a:cubicBezTo>
                <a:cubicBezTo>
                  <a:pt x="1695804" y="5312328"/>
                  <a:pt x="1721078" y="5303967"/>
                  <a:pt x="1745867" y="5294671"/>
                </a:cubicBezTo>
                <a:cubicBezTo>
                  <a:pt x="1760423" y="5289212"/>
                  <a:pt x="1776207" y="5286875"/>
                  <a:pt x="1790112" y="5279923"/>
                </a:cubicBezTo>
                <a:cubicBezTo>
                  <a:pt x="1805966" y="5271996"/>
                  <a:pt x="1818503" y="5258353"/>
                  <a:pt x="1834357" y="5250426"/>
                </a:cubicBezTo>
                <a:cubicBezTo>
                  <a:pt x="1848262" y="5243473"/>
                  <a:pt x="1865668" y="5244301"/>
                  <a:pt x="1878603" y="5235677"/>
                </a:cubicBezTo>
                <a:cubicBezTo>
                  <a:pt x="1895957" y="5224107"/>
                  <a:pt x="1908101" y="5206180"/>
                  <a:pt x="1922849" y="5191432"/>
                </a:cubicBezTo>
                <a:cubicBezTo>
                  <a:pt x="1922849" y="5191432"/>
                  <a:pt x="1982470" y="5173482"/>
                  <a:pt x="2011338" y="5161935"/>
                </a:cubicBezTo>
                <a:cubicBezTo>
                  <a:pt x="2031751" y="5153770"/>
                  <a:pt x="2050124" y="5141100"/>
                  <a:pt x="2070333" y="5132439"/>
                </a:cubicBezTo>
                <a:cubicBezTo>
                  <a:pt x="2084621" y="5126315"/>
                  <a:pt x="2103585" y="5128683"/>
                  <a:pt x="2114577" y="5117690"/>
                </a:cubicBezTo>
                <a:cubicBezTo>
                  <a:pt x="2130123" y="5102144"/>
                  <a:pt x="2134242" y="5078361"/>
                  <a:pt x="2144074" y="5058697"/>
                </a:cubicBezTo>
                <a:cubicBezTo>
                  <a:pt x="2152001" y="5042843"/>
                  <a:pt x="2163739" y="5029200"/>
                  <a:pt x="2173570" y="5014452"/>
                </a:cubicBezTo>
                <a:lnTo>
                  <a:pt x="2203067" y="4970206"/>
                </a:lnTo>
                <a:cubicBezTo>
                  <a:pt x="2222732" y="4940709"/>
                  <a:pt x="2251487" y="4915553"/>
                  <a:pt x="2262061" y="4881716"/>
                </a:cubicBezTo>
                <a:cubicBezTo>
                  <a:pt x="2296228" y="4772381"/>
                  <a:pt x="2286809" y="4764232"/>
                  <a:pt x="2262061" y="4689987"/>
                </a:cubicBezTo>
                <a:cubicBezTo>
                  <a:pt x="2262061" y="4689987"/>
                  <a:pt x="2214277" y="4635128"/>
                  <a:pt x="2203067" y="4601497"/>
                </a:cubicBezTo>
                <a:cubicBezTo>
                  <a:pt x="2188989" y="4559264"/>
                  <a:pt x="2193235" y="4513006"/>
                  <a:pt x="2188319" y="4468761"/>
                </a:cubicBezTo>
                <a:cubicBezTo>
                  <a:pt x="2193235" y="4454013"/>
                  <a:pt x="2199296" y="4439598"/>
                  <a:pt x="2203067" y="4424516"/>
                </a:cubicBezTo>
                <a:cubicBezTo>
                  <a:pt x="2238662" y="4282138"/>
                  <a:pt x="2198852" y="4407667"/>
                  <a:pt x="2232565" y="4306529"/>
                </a:cubicBezTo>
                <a:cubicBezTo>
                  <a:pt x="2255964" y="4271429"/>
                  <a:pt x="2288517" y="4224122"/>
                  <a:pt x="2306306" y="4188542"/>
                </a:cubicBezTo>
                <a:cubicBezTo>
                  <a:pt x="2316885" y="4167387"/>
                  <a:pt x="2331079" y="4104200"/>
                  <a:pt x="2335803" y="4085303"/>
                </a:cubicBezTo>
                <a:lnTo>
                  <a:pt x="2424293" y="4055806"/>
                </a:lnTo>
                <a:cubicBezTo>
                  <a:pt x="2462752" y="4042986"/>
                  <a:pt x="2503300" y="4037447"/>
                  <a:pt x="2542280" y="4026310"/>
                </a:cubicBezTo>
                <a:cubicBezTo>
                  <a:pt x="2572176" y="4017768"/>
                  <a:pt x="2601053" y="4005957"/>
                  <a:pt x="2630770" y="3996813"/>
                </a:cubicBezTo>
                <a:cubicBezTo>
                  <a:pt x="2664977" y="3986288"/>
                  <a:pt x="2702723" y="3984697"/>
                  <a:pt x="2734009" y="3967316"/>
                </a:cubicBezTo>
                <a:cubicBezTo>
                  <a:pt x="2749504" y="3958708"/>
                  <a:pt x="2752158" y="3936688"/>
                  <a:pt x="2763506" y="3923071"/>
                </a:cubicBezTo>
                <a:cubicBezTo>
                  <a:pt x="2824199" y="3850239"/>
                  <a:pt x="2810832" y="3902161"/>
                  <a:pt x="2866745" y="3790335"/>
                </a:cubicBezTo>
                <a:cubicBezTo>
                  <a:pt x="2875810" y="3772205"/>
                  <a:pt x="2870250" y="3748207"/>
                  <a:pt x="2881493" y="3731342"/>
                </a:cubicBezTo>
                <a:cubicBezTo>
                  <a:pt x="2891325" y="3716594"/>
                  <a:pt x="2922824" y="3719329"/>
                  <a:pt x="2925739" y="3701845"/>
                </a:cubicBezTo>
                <a:cubicBezTo>
                  <a:pt x="2943537" y="3595052"/>
                  <a:pt x="2935571" y="3485536"/>
                  <a:pt x="2940487" y="3377381"/>
                </a:cubicBezTo>
                <a:cubicBezTo>
                  <a:pt x="2945403" y="3342968"/>
                  <a:pt x="2948418" y="3308229"/>
                  <a:pt x="2955235" y="3274142"/>
                </a:cubicBezTo>
                <a:cubicBezTo>
                  <a:pt x="2958284" y="3258898"/>
                  <a:pt x="2969983" y="3245443"/>
                  <a:pt x="2969983" y="3229897"/>
                </a:cubicBezTo>
                <a:cubicBezTo>
                  <a:pt x="2969983" y="3214351"/>
                  <a:pt x="2960151" y="3200400"/>
                  <a:pt x="2955235" y="3185652"/>
                </a:cubicBezTo>
                <a:lnTo>
                  <a:pt x="2910990" y="3156155"/>
                </a:lnTo>
                <a:cubicBezTo>
                  <a:pt x="2896242" y="3146323"/>
                  <a:pt x="2891325" y="3126658"/>
                  <a:pt x="2881493" y="3111910"/>
                </a:cubicBezTo>
                <a:lnTo>
                  <a:pt x="2822500" y="3023419"/>
                </a:lnTo>
                <a:cubicBezTo>
                  <a:pt x="2813876" y="3010484"/>
                  <a:pt x="2812667" y="2993922"/>
                  <a:pt x="2807751" y="2979174"/>
                </a:cubicBezTo>
                <a:lnTo>
                  <a:pt x="2763506" y="2846439"/>
                </a:lnTo>
                <a:cubicBezTo>
                  <a:pt x="2752295" y="2812807"/>
                  <a:pt x="2724177" y="2787445"/>
                  <a:pt x="2704512" y="2757948"/>
                </a:cubicBezTo>
                <a:cubicBezTo>
                  <a:pt x="2670002" y="2746445"/>
                  <a:pt x="2638618" y="2746044"/>
                  <a:pt x="2630770" y="2698955"/>
                </a:cubicBezTo>
                <a:cubicBezTo>
                  <a:pt x="2628214" y="2683620"/>
                  <a:pt x="2640603" y="2669458"/>
                  <a:pt x="2645519" y="2654710"/>
                </a:cubicBezTo>
                <a:cubicBezTo>
                  <a:pt x="2660267" y="2644878"/>
                  <a:pt x="2678691" y="2639054"/>
                  <a:pt x="2689764" y="2625213"/>
                </a:cubicBezTo>
                <a:cubicBezTo>
                  <a:pt x="2699475" y="2613074"/>
                  <a:pt x="2702457" y="2596378"/>
                  <a:pt x="2704512" y="2580968"/>
                </a:cubicBezTo>
                <a:cubicBezTo>
                  <a:pt x="2714057" y="2509380"/>
                  <a:pt x="2735978" y="2418414"/>
                  <a:pt x="2704512" y="2344994"/>
                </a:cubicBezTo>
                <a:cubicBezTo>
                  <a:pt x="2697530" y="2328702"/>
                  <a:pt x="2684848" y="2315497"/>
                  <a:pt x="2675016" y="2300748"/>
                </a:cubicBezTo>
                <a:lnTo>
                  <a:pt x="2630770" y="2286000"/>
                </a:lnTo>
                <a:cubicBezTo>
                  <a:pt x="2569820" y="2265684"/>
                  <a:pt x="2541111" y="2207580"/>
                  <a:pt x="2527532" y="2153265"/>
                </a:cubicBezTo>
                <a:cubicBezTo>
                  <a:pt x="2521452" y="2128946"/>
                  <a:pt x="2516328" y="2104339"/>
                  <a:pt x="2512783" y="2079523"/>
                </a:cubicBezTo>
                <a:cubicBezTo>
                  <a:pt x="2506487" y="2035453"/>
                  <a:pt x="2502951" y="1991032"/>
                  <a:pt x="2498035" y="1946787"/>
                </a:cubicBezTo>
                <a:cubicBezTo>
                  <a:pt x="2498035" y="1946787"/>
                  <a:pt x="2559846" y="1911138"/>
                  <a:pt x="2586525" y="1887794"/>
                </a:cubicBezTo>
                <a:cubicBezTo>
                  <a:pt x="2599865" y="1876122"/>
                  <a:pt x="2606190" y="1858297"/>
                  <a:pt x="2616022" y="1843548"/>
                </a:cubicBezTo>
                <a:cubicBezTo>
                  <a:pt x="2673201" y="1805430"/>
                  <a:pt x="2643453" y="1819656"/>
                  <a:pt x="2704512" y="1799303"/>
                </a:cubicBezTo>
                <a:cubicBezTo>
                  <a:pt x="2734009" y="1789471"/>
                  <a:pt x="2762514" y="1763708"/>
                  <a:pt x="2793003" y="1769806"/>
                </a:cubicBezTo>
                <a:cubicBezTo>
                  <a:pt x="2808248" y="1772855"/>
                  <a:pt x="2779728" y="1798576"/>
                  <a:pt x="2778254" y="1814052"/>
                </a:cubicBezTo>
                <a:cubicBezTo>
                  <a:pt x="2769851" y="1902280"/>
                  <a:pt x="2768422" y="1991033"/>
                  <a:pt x="2763506" y="2079523"/>
                </a:cubicBezTo>
                <a:cubicBezTo>
                  <a:pt x="2763506" y="2079523"/>
                  <a:pt x="2822215" y="2058960"/>
                  <a:pt x="2851996" y="2050026"/>
                </a:cubicBezTo>
                <a:cubicBezTo>
                  <a:pt x="2871411" y="2044201"/>
                  <a:pt x="2891325" y="2040193"/>
                  <a:pt x="2910990" y="2035277"/>
                </a:cubicBezTo>
                <a:cubicBezTo>
                  <a:pt x="2941154" y="2027736"/>
                  <a:pt x="2969699" y="2014715"/>
                  <a:pt x="2999481" y="2005781"/>
                </a:cubicBezTo>
                <a:cubicBezTo>
                  <a:pt x="3018895" y="1999957"/>
                  <a:pt x="3040876" y="2001089"/>
                  <a:pt x="3058474" y="1991032"/>
                </a:cubicBezTo>
                <a:cubicBezTo>
                  <a:pt x="3076584" y="1980684"/>
                  <a:pt x="3086696" y="1960140"/>
                  <a:pt x="3102719" y="1946787"/>
                </a:cubicBezTo>
                <a:cubicBezTo>
                  <a:pt x="3116336" y="1935439"/>
                  <a:pt x="3132216" y="1927122"/>
                  <a:pt x="3146965" y="1917290"/>
                </a:cubicBezTo>
                <a:cubicBezTo>
                  <a:pt x="3201539" y="1880906"/>
                  <a:pt x="3262441" y="1797923"/>
                  <a:pt x="3294449" y="1740310"/>
                </a:cubicBezTo>
                <a:cubicBezTo>
                  <a:pt x="3308619" y="1714803"/>
                  <a:pt x="3319860" y="1642749"/>
                  <a:pt x="3323945" y="1622323"/>
                </a:cubicBezTo>
                <a:cubicBezTo>
                  <a:pt x="3333777" y="1607574"/>
                  <a:pt x="3339600" y="1589150"/>
                  <a:pt x="3353441" y="1578077"/>
                </a:cubicBezTo>
                <a:cubicBezTo>
                  <a:pt x="3365581" y="1568365"/>
                  <a:pt x="3383782" y="1570281"/>
                  <a:pt x="3397687" y="1563329"/>
                </a:cubicBezTo>
                <a:cubicBezTo>
                  <a:pt x="3413541" y="1555402"/>
                  <a:pt x="3427184" y="1543664"/>
                  <a:pt x="3441932" y="1533832"/>
                </a:cubicBezTo>
                <a:cubicBezTo>
                  <a:pt x="3441932" y="1533832"/>
                  <a:pt x="3502010" y="1516963"/>
                  <a:pt x="3530422" y="1504335"/>
                </a:cubicBezTo>
                <a:cubicBezTo>
                  <a:pt x="3568346" y="1487480"/>
                  <a:pt x="3585904" y="1467114"/>
                  <a:pt x="3604164" y="1430594"/>
                </a:cubicBezTo>
                <a:cubicBezTo>
                  <a:pt x="3619371" y="1400179"/>
                  <a:pt x="3633661" y="1320511"/>
                  <a:pt x="3633661" y="1297858"/>
                </a:cubicBezTo>
                <a:cubicBezTo>
                  <a:pt x="3633661" y="1282312"/>
                  <a:pt x="3621961" y="1268857"/>
                  <a:pt x="3618912" y="1253613"/>
                </a:cubicBezTo>
                <a:cubicBezTo>
                  <a:pt x="3612095" y="1219526"/>
                  <a:pt x="3609080" y="1184787"/>
                  <a:pt x="3604164" y="1150374"/>
                </a:cubicBezTo>
                <a:cubicBezTo>
                  <a:pt x="3604164" y="1150374"/>
                  <a:pt x="3555744" y="1095721"/>
                  <a:pt x="3545170" y="1061884"/>
                </a:cubicBezTo>
                <a:cubicBezTo>
                  <a:pt x="3530433" y="1014726"/>
                  <a:pt x="3535338" y="963561"/>
                  <a:pt x="3530422" y="914400"/>
                </a:cubicBezTo>
                <a:cubicBezTo>
                  <a:pt x="3606934" y="863392"/>
                  <a:pt x="3596578" y="860132"/>
                  <a:pt x="3736899" y="870155"/>
                </a:cubicBezTo>
                <a:cubicBezTo>
                  <a:pt x="3754580" y="871418"/>
                  <a:pt x="3766396" y="889820"/>
                  <a:pt x="3781145" y="899652"/>
                </a:cubicBezTo>
                <a:cubicBezTo>
                  <a:pt x="3884907" y="934239"/>
                  <a:pt x="3756812" y="889223"/>
                  <a:pt x="3884383" y="943897"/>
                </a:cubicBezTo>
                <a:cubicBezTo>
                  <a:pt x="3898672" y="950021"/>
                  <a:pt x="3913880" y="953729"/>
                  <a:pt x="3928628" y="958645"/>
                </a:cubicBezTo>
                <a:lnTo>
                  <a:pt x="3958125" y="914400"/>
                </a:lnTo>
                <a:cubicBezTo>
                  <a:pt x="4025742" y="812975"/>
                  <a:pt x="4005909" y="859542"/>
                  <a:pt x="4031867" y="781665"/>
                </a:cubicBezTo>
                <a:cubicBezTo>
                  <a:pt x="4031867" y="781665"/>
                  <a:pt x="4073645" y="724164"/>
                  <a:pt x="4090861" y="693174"/>
                </a:cubicBezTo>
                <a:cubicBezTo>
                  <a:pt x="4110661" y="657533"/>
                  <a:pt x="4116693" y="571336"/>
                  <a:pt x="4120357" y="545690"/>
                </a:cubicBezTo>
                <a:cubicBezTo>
                  <a:pt x="4087362" y="446702"/>
                  <a:pt x="4090861" y="469384"/>
                  <a:pt x="4090861" y="294968"/>
                </a:cubicBezTo>
                <a:cubicBezTo>
                  <a:pt x="4090861" y="279422"/>
                  <a:pt x="4098657" y="264628"/>
                  <a:pt x="4105609" y="250723"/>
                </a:cubicBezTo>
                <a:cubicBezTo>
                  <a:pt x="4113536" y="234869"/>
                  <a:pt x="4125274" y="221226"/>
                  <a:pt x="4135106" y="206477"/>
                </a:cubicBezTo>
                <a:cubicBezTo>
                  <a:pt x="4135106" y="206477"/>
                  <a:pt x="4196917" y="170828"/>
                  <a:pt x="4223596" y="147484"/>
                </a:cubicBezTo>
                <a:cubicBezTo>
                  <a:pt x="4236936" y="135812"/>
                  <a:pt x="4243261" y="117987"/>
                  <a:pt x="4253093" y="103239"/>
                </a:cubicBezTo>
                <a:cubicBezTo>
                  <a:pt x="4253093" y="103239"/>
                  <a:pt x="4282665" y="93626"/>
                  <a:pt x="4297338" y="88490"/>
                </a:cubicBezTo>
                <a:close/>
              </a:path>
            </a:pathLst>
          </a:cu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5F8F72AB-07FE-4854-B5BB-1C630AB9E575}"/>
              </a:ext>
            </a:extLst>
          </p:cNvPr>
          <p:cNvSpPr txBox="1"/>
          <p:nvPr/>
        </p:nvSpPr>
        <p:spPr>
          <a:xfrm>
            <a:off x="6705601" y="1652396"/>
            <a:ext cx="338488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spc="600" dirty="0">
                <a:solidFill>
                  <a:srgbClr val="FC0350"/>
                </a:solidFill>
                <a:latin typeface="Cabin Sketch" panose="020B0503050202020004" pitchFamily="34" charset="0"/>
                <a:ea typeface="Roboto Light" panose="02000000000000000000" pitchFamily="2" charset="0"/>
                <a:cs typeface="Roboto Light" panose="02000000000000000000" pitchFamily="2" charset="0"/>
              </a:rPr>
              <a:t>No</a:t>
            </a:r>
            <a:r>
              <a:rPr lang="en-IN" sz="1400" b="1" spc="600" dirty="0">
                <a:solidFill>
                  <a:srgbClr val="FC0350"/>
                </a:solidFill>
                <a:latin typeface="Algerian" panose="04020705040A02060702" pitchFamily="82" charset="0"/>
                <a:ea typeface="Roboto Light" panose="02000000000000000000" pitchFamily="2" charset="0"/>
                <a:cs typeface="Roboto Light" panose="02000000000000000000" pitchFamily="2" charset="0"/>
              </a:rPr>
              <a:t>1</a:t>
            </a:r>
            <a:r>
              <a:rPr lang="en-IN" sz="1400" spc="600" dirty="0">
                <a:solidFill>
                  <a:srgbClr val="FC0350"/>
                </a:solidFill>
                <a:latin typeface="Roboto Light" panose="02000000000000000000" pitchFamily="2" charset="0"/>
                <a:ea typeface="Roboto Light" panose="02000000000000000000" pitchFamily="2" charset="0"/>
                <a:cs typeface="Roboto Light" panose="02000000000000000000" pitchFamily="2" charset="0"/>
              </a:rPr>
              <a:t> IT &amp; Security Provider in Eastern India</a:t>
            </a:r>
            <a:endParaRPr kumimoji="0" lang="en-IN" sz="1400" b="0" i="0" u="none" strike="noStrike" kern="1200" cap="none" spc="600" normalizeH="0" baseline="0" noProof="0" dirty="0">
              <a:ln>
                <a:noFill/>
              </a:ln>
              <a:solidFill>
                <a:srgbClr val="FC0350"/>
              </a:solidFill>
              <a:effectLst/>
              <a:uLnTx/>
              <a:uFillTx/>
              <a:latin typeface="Roboto Light" panose="02000000000000000000" pitchFamily="2" charset="0"/>
              <a:ea typeface="Roboto Light" panose="02000000000000000000" pitchFamily="2" charset="0"/>
              <a:cs typeface="Roboto Light" panose="02000000000000000000" pitchFamily="2" charset="0"/>
            </a:endParaRPr>
          </a:p>
        </p:txBody>
      </p:sp>
      <p:sp>
        <p:nvSpPr>
          <p:cNvPr id="39" name="TextBox 38">
            <a:extLst>
              <a:ext uri="{FF2B5EF4-FFF2-40B4-BE49-F238E27FC236}">
                <a16:creationId xmlns:a16="http://schemas.microsoft.com/office/drawing/2014/main" id="{C66A4259-8744-4C34-8CD8-1C581E265422}"/>
              </a:ext>
            </a:extLst>
          </p:cNvPr>
          <p:cNvSpPr txBox="1"/>
          <p:nvPr/>
        </p:nvSpPr>
        <p:spPr>
          <a:xfrm>
            <a:off x="6625702" y="2340643"/>
            <a:ext cx="386614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5400" b="1" spc="300" dirty="0">
                <a:solidFill>
                  <a:srgbClr val="FC0350"/>
                </a:solidFill>
                <a:latin typeface="Roboto" panose="02000000000000000000" pitchFamily="2" charset="0"/>
                <a:ea typeface="Roboto" panose="02000000000000000000" pitchFamily="2" charset="0"/>
                <a:cs typeface="Roboto" panose="02000000000000000000" pitchFamily="2" charset="0"/>
              </a:rPr>
              <a:t>ELECTRO</a:t>
            </a:r>
            <a:endParaRPr kumimoji="0" lang="en-IN" sz="5400" b="1" i="0" u="none" strike="noStrike" kern="1200" cap="none" spc="300" normalizeH="0" baseline="0" noProof="0" dirty="0">
              <a:ln>
                <a:noFill/>
              </a:ln>
              <a:solidFill>
                <a:srgbClr val="FC035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0" name="TextBox 39">
            <a:extLst>
              <a:ext uri="{FF2B5EF4-FFF2-40B4-BE49-F238E27FC236}">
                <a16:creationId xmlns:a16="http://schemas.microsoft.com/office/drawing/2014/main" id="{D1AF4A42-0693-4032-949A-A02F869168ED}"/>
              </a:ext>
            </a:extLst>
          </p:cNvPr>
          <p:cNvSpPr txBox="1"/>
          <p:nvPr/>
        </p:nvSpPr>
        <p:spPr>
          <a:xfrm>
            <a:off x="6625702" y="3088156"/>
            <a:ext cx="616308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200" spc="600" noProof="0" dirty="0">
                <a:solidFill>
                  <a:srgbClr val="FC0350"/>
                </a:solidFill>
                <a:latin typeface="Roboto" panose="02000000000000000000" pitchFamily="2" charset="0"/>
                <a:ea typeface="Roboto" panose="02000000000000000000" pitchFamily="2" charset="0"/>
                <a:cs typeface="Roboto" panose="02000000000000000000" pitchFamily="2" charset="0"/>
              </a:rPr>
              <a:t>VIGILANT SOLUTION</a:t>
            </a:r>
            <a:endParaRPr kumimoji="0" lang="en-IN" sz="3200" b="0" i="0" u="none" strike="noStrike" kern="1200" cap="none" spc="600" normalizeH="0" baseline="0" noProof="0" dirty="0">
              <a:ln>
                <a:noFill/>
              </a:ln>
              <a:solidFill>
                <a:srgbClr val="FC035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1" name="TextBox 40">
            <a:extLst>
              <a:ext uri="{FF2B5EF4-FFF2-40B4-BE49-F238E27FC236}">
                <a16:creationId xmlns:a16="http://schemas.microsoft.com/office/drawing/2014/main" id="{230FB11A-64D9-44AC-A99E-7A12021EA22E}"/>
              </a:ext>
            </a:extLst>
          </p:cNvPr>
          <p:cNvSpPr txBox="1"/>
          <p:nvPr/>
        </p:nvSpPr>
        <p:spPr>
          <a:xfrm>
            <a:off x="6655259" y="3758779"/>
            <a:ext cx="3926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spc="300" dirty="0">
                <a:solidFill>
                  <a:prstClr val="black">
                    <a:lumMod val="85000"/>
                    <a:lumOff val="15000"/>
                  </a:prstClr>
                </a:solidFill>
                <a:latin typeface="Roboto" panose="02000000000000000000" pitchFamily="2" charset="0"/>
                <a:ea typeface="Roboto" panose="02000000000000000000" pitchFamily="2" charset="0"/>
                <a:cs typeface="Roboto Light" panose="02000000000000000000" pitchFamily="2" charset="0"/>
              </a:rPr>
              <a:t>Solving a Million Mess</a:t>
            </a:r>
            <a:endParaRPr kumimoji="0" lang="en-IN" sz="1400" b="1" i="0" u="none" strike="noStrike" kern="1200" cap="none" spc="300" normalizeH="0" baseline="0" noProof="0" dirty="0">
              <a:ln>
                <a:noFill/>
              </a:ln>
              <a:solidFill>
                <a:prstClr val="black">
                  <a:lumMod val="85000"/>
                  <a:lumOff val="15000"/>
                </a:prstClr>
              </a:solidFill>
              <a:effectLst/>
              <a:uLnTx/>
              <a:uFillTx/>
              <a:latin typeface="Roboto" panose="02000000000000000000" pitchFamily="2" charset="0"/>
              <a:ea typeface="Roboto" panose="02000000000000000000" pitchFamily="2" charset="0"/>
              <a:cs typeface="Roboto Light" panose="02000000000000000000" pitchFamily="2" charset="0"/>
            </a:endParaRPr>
          </a:p>
        </p:txBody>
      </p:sp>
      <p:sp>
        <p:nvSpPr>
          <p:cNvPr id="42" name="TextBox 41">
            <a:extLst>
              <a:ext uri="{FF2B5EF4-FFF2-40B4-BE49-F238E27FC236}">
                <a16:creationId xmlns:a16="http://schemas.microsoft.com/office/drawing/2014/main" id="{8AE22589-C8F5-49AD-8B76-CC780C89E8B9}"/>
              </a:ext>
            </a:extLst>
          </p:cNvPr>
          <p:cNvSpPr txBox="1"/>
          <p:nvPr/>
        </p:nvSpPr>
        <p:spPr>
          <a:xfrm>
            <a:off x="6655259" y="4213959"/>
            <a:ext cx="4283241" cy="180562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200"/>
              </a:spcBef>
              <a:spcAft>
                <a:spcPts val="0"/>
              </a:spcAft>
              <a:buClrTx/>
              <a:buSzTx/>
              <a:buFontTx/>
              <a:buNone/>
              <a:tabLst/>
              <a:defRPr/>
            </a:pPr>
            <a:r>
              <a:rPr kumimoji="0" lang="en-IN" sz="1200" b="0" i="0" u="none" strike="noStrike" kern="1200" cap="none" spc="0" normalizeH="0" baseline="0" noProof="0" dirty="0">
                <a:ln>
                  <a:noFill/>
                </a:ln>
                <a:solidFill>
                  <a:prstClr val="black">
                    <a:lumMod val="85000"/>
                    <a:lumOff val="15000"/>
                  </a:prstClr>
                </a:solidFill>
                <a:effectLst/>
                <a:uLnTx/>
                <a:uFillTx/>
                <a:latin typeface="Roboto Light" panose="02000000000000000000" pitchFamily="2" charset="0"/>
                <a:ea typeface="Roboto Light" panose="02000000000000000000" pitchFamily="2" charset="0"/>
                <a:cs typeface="Roboto Light" panose="02000000000000000000" pitchFamily="2" charset="0"/>
              </a:rPr>
              <a:t>Our Vision is to deliver Security to each and every corner</a:t>
            </a:r>
            <a:r>
              <a:rPr kumimoji="0" lang="en-IN" sz="1200" b="0" i="0" u="none" strike="noStrike" kern="1200" cap="none" spc="0" normalizeH="0" noProof="0" dirty="0">
                <a:ln>
                  <a:noFill/>
                </a:ln>
                <a:solidFill>
                  <a:prstClr val="black">
                    <a:lumMod val="85000"/>
                    <a:lumOff val="15000"/>
                  </a:prstClr>
                </a:solidFill>
                <a:effectLst/>
                <a:uLnTx/>
                <a:uFillTx/>
                <a:latin typeface="Roboto Light" panose="02000000000000000000" pitchFamily="2" charset="0"/>
                <a:ea typeface="Roboto Light" panose="02000000000000000000" pitchFamily="2" charset="0"/>
                <a:cs typeface="Roboto Light" panose="02000000000000000000" pitchFamily="2" charset="0"/>
              </a:rPr>
              <a:t> of India through</a:t>
            </a:r>
            <a:r>
              <a:rPr kumimoji="0" lang="en-IN" sz="1200" b="0" i="0" u="none" strike="noStrike" kern="1200" cap="none" spc="0" normalizeH="0" baseline="0" noProof="0" dirty="0">
                <a:ln>
                  <a:noFill/>
                </a:ln>
                <a:solidFill>
                  <a:prstClr val="black">
                    <a:lumMod val="85000"/>
                    <a:lumOff val="15000"/>
                  </a:prstClr>
                </a:solidFill>
                <a:effectLst/>
                <a:uLnTx/>
                <a:uFillTx/>
                <a:latin typeface="Roboto Light" panose="02000000000000000000" pitchFamily="2" charset="0"/>
                <a:ea typeface="Roboto Light" panose="02000000000000000000" pitchFamily="2" charset="0"/>
                <a:cs typeface="Roboto Light" panose="02000000000000000000" pitchFamily="2" charset="0"/>
              </a:rPr>
              <a:t> </a:t>
            </a:r>
            <a:r>
              <a:rPr lang="en-IN" sz="1200" dirty="0">
                <a:solidFill>
                  <a:prstClr val="black">
                    <a:lumMod val="85000"/>
                    <a:lumOff val="15000"/>
                  </a:prstClr>
                </a:solidFill>
                <a:latin typeface="Roboto Light" panose="02000000000000000000" pitchFamily="2" charset="0"/>
                <a:ea typeface="Roboto Light" panose="02000000000000000000" pitchFamily="2" charset="0"/>
                <a:cs typeface="Roboto Light" panose="02000000000000000000" pitchFamily="2" charset="0"/>
              </a:rPr>
              <a:t>sophisticated IT services and Market-leading Security devices to make your neighbourhood better </a:t>
            </a:r>
            <a:r>
              <a:rPr kumimoji="0" lang="en-IN" sz="1200" b="0" i="0" u="none" strike="noStrike" kern="1200" cap="none" spc="0" normalizeH="0" baseline="0" noProof="0" dirty="0">
                <a:ln>
                  <a:noFill/>
                </a:ln>
                <a:solidFill>
                  <a:prstClr val="black">
                    <a:lumMod val="85000"/>
                    <a:lumOff val="15000"/>
                  </a:prstClr>
                </a:solidFill>
                <a:effectLst/>
                <a:uLnTx/>
                <a:uFillTx/>
                <a:latin typeface="Roboto Light" panose="02000000000000000000" pitchFamily="2" charset="0"/>
                <a:ea typeface="Roboto Light" panose="02000000000000000000" pitchFamily="2" charset="0"/>
                <a:cs typeface="Roboto Light" panose="02000000000000000000" pitchFamily="2" charset="0"/>
              </a:rPr>
              <a:t>.</a:t>
            </a:r>
          </a:p>
          <a:p>
            <a:pPr marL="0" marR="0" lvl="0" indent="0" algn="just" defTabSz="914400" rtl="0" eaLnBrk="1" fontAlgn="auto" latinLnBrk="0" hangingPunct="1">
              <a:lnSpc>
                <a:spcPct val="100000"/>
              </a:lnSpc>
              <a:spcBef>
                <a:spcPts val="200"/>
              </a:spcBef>
              <a:spcAft>
                <a:spcPts val="0"/>
              </a:spcAft>
              <a:buClrTx/>
              <a:buSzTx/>
              <a:buFontTx/>
              <a:buNone/>
              <a:tabLst/>
              <a:defRPr/>
            </a:pPr>
            <a:r>
              <a:rPr kumimoji="0" lang="en-IN" u="none" strike="noStrike" kern="1200" cap="none" spc="0" normalizeH="0" baseline="0" noProof="0" dirty="0">
                <a:ln>
                  <a:noFill/>
                </a:ln>
                <a:solidFill>
                  <a:prstClr val="black">
                    <a:lumMod val="85000"/>
                    <a:lumOff val="15000"/>
                  </a:prstClr>
                </a:solidFill>
                <a:effectLst/>
                <a:uLnTx/>
                <a:uFillTx/>
                <a:latin typeface="Roboto Light" panose="02000000000000000000" pitchFamily="2" charset="0"/>
                <a:ea typeface="Roboto Light" panose="02000000000000000000" pitchFamily="2" charset="0"/>
                <a:cs typeface="Roboto Light" panose="02000000000000000000" pitchFamily="2" charset="0"/>
              </a:rPr>
              <a:t>Security is always expensive</a:t>
            </a:r>
            <a:r>
              <a:rPr kumimoji="0" lang="en-IN" u="none" strike="noStrike" kern="1200" cap="none" spc="0" normalizeH="0" noProof="0" dirty="0">
                <a:ln>
                  <a:noFill/>
                </a:ln>
                <a:solidFill>
                  <a:prstClr val="black">
                    <a:lumMod val="85000"/>
                    <a:lumOff val="15000"/>
                  </a:prstClr>
                </a:solidFill>
                <a:effectLst/>
                <a:uLnTx/>
                <a:uFillTx/>
                <a:latin typeface="Roboto Light" panose="02000000000000000000" pitchFamily="2" charset="0"/>
                <a:ea typeface="Roboto Light" panose="02000000000000000000" pitchFamily="2" charset="0"/>
                <a:cs typeface="Roboto Light" panose="02000000000000000000" pitchFamily="2" charset="0"/>
              </a:rPr>
              <a:t> until it’s Enough.</a:t>
            </a:r>
          </a:p>
          <a:p>
            <a:pPr marL="0" marR="0" lvl="0" indent="0" algn="just" defTabSz="914400" rtl="0" eaLnBrk="1" fontAlgn="auto" latinLnBrk="0" hangingPunct="1">
              <a:lnSpc>
                <a:spcPct val="100000"/>
              </a:lnSpc>
              <a:spcBef>
                <a:spcPts val="200"/>
              </a:spcBef>
              <a:spcAft>
                <a:spcPts val="0"/>
              </a:spcAft>
              <a:buClrTx/>
              <a:buSzTx/>
              <a:buFontTx/>
              <a:buNone/>
              <a:tabLst/>
              <a:defRPr/>
            </a:pPr>
            <a:r>
              <a:rPr lang="en-IN" sz="1200" noProof="0" dirty="0">
                <a:solidFill>
                  <a:prstClr val="black">
                    <a:lumMod val="85000"/>
                    <a:lumOff val="15000"/>
                  </a:prstClr>
                </a:solidFill>
                <a:latin typeface="Roboto Light" panose="02000000000000000000" pitchFamily="2" charset="0"/>
                <a:ea typeface="Roboto Light" panose="02000000000000000000" pitchFamily="2" charset="0"/>
                <a:cs typeface="Roboto Light" panose="02000000000000000000" pitchFamily="2" charset="0"/>
              </a:rPr>
              <a:t>Right from our formation we are committed to provide the best and most valued solutions for creation of a modernized society.</a:t>
            </a:r>
            <a:endParaRPr kumimoji="0" lang="en-IN" sz="1200" b="0" i="0" u="none" strike="noStrike" kern="1200" cap="none" spc="0" normalizeH="0" baseline="0" noProof="0" dirty="0">
              <a:ln>
                <a:noFill/>
              </a:ln>
              <a:solidFill>
                <a:prstClr val="black">
                  <a:lumMod val="85000"/>
                  <a:lumOff val="15000"/>
                </a:prstClr>
              </a:solidFill>
              <a:effectLst/>
              <a:uLnTx/>
              <a:uFillTx/>
              <a:latin typeface="Roboto Light" panose="02000000000000000000" pitchFamily="2" charset="0"/>
              <a:ea typeface="Roboto Light" panose="02000000000000000000" pitchFamily="2" charset="0"/>
              <a:cs typeface="Roboto Light" panose="02000000000000000000" pitchFamily="2" charset="0"/>
            </a:endParaRPr>
          </a:p>
        </p:txBody>
      </p:sp>
      <p:sp>
        <p:nvSpPr>
          <p:cNvPr id="45" name="TextBox 44">
            <a:extLst>
              <a:ext uri="{FF2B5EF4-FFF2-40B4-BE49-F238E27FC236}">
                <a16:creationId xmlns:a16="http://schemas.microsoft.com/office/drawing/2014/main" id="{794D8590-2E0A-482A-B4C7-A4336F8D1846}"/>
              </a:ext>
            </a:extLst>
          </p:cNvPr>
          <p:cNvSpPr txBox="1"/>
          <p:nvPr/>
        </p:nvSpPr>
        <p:spPr>
          <a:xfrm>
            <a:off x="0" y="1536174"/>
            <a:ext cx="786063" cy="37856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000" b="1" i="0" u="none" strike="noStrike" kern="1200" cap="none" spc="0" normalizeH="0" baseline="0" noProof="0" dirty="0">
                <a:ln>
                  <a:noFill/>
                </a:ln>
                <a:solidFill>
                  <a:prstClr val="white">
                    <a:alpha val="61000"/>
                  </a:prstClr>
                </a:solidFill>
                <a:effectLst/>
                <a:uLnTx/>
                <a:uFillTx/>
                <a:latin typeface="Agency FB" panose="020B0503020202020204" pitchFamily="34" charset="0"/>
                <a:ea typeface="Roboto" panose="02000000000000000000" pitchFamily="2" charset="0"/>
                <a:cs typeface="Roboto" panose="02000000000000000000" pitchFamily="2" charset="0"/>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000" b="1" i="0" u="none" strike="noStrike" kern="1200" cap="none" spc="0" normalizeH="0" baseline="0" noProof="0" dirty="0">
                <a:ln>
                  <a:noFill/>
                </a:ln>
                <a:solidFill>
                  <a:prstClr val="white">
                    <a:alpha val="61000"/>
                  </a:prstClr>
                </a:solidFill>
                <a:effectLst/>
                <a:uLnTx/>
                <a:uFillTx/>
                <a:latin typeface="Agency FB" panose="020B0503020202020204" pitchFamily="34" charset="0"/>
                <a:ea typeface="Roboto" panose="02000000000000000000" pitchFamily="2" charset="0"/>
                <a:cs typeface="Roboto" panose="02000000000000000000" pitchFamily="2"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6000" b="1" dirty="0">
                <a:solidFill>
                  <a:prstClr val="white">
                    <a:alpha val="61000"/>
                  </a:prstClr>
                </a:solidFill>
                <a:latin typeface="Agency FB" panose="020B0503020202020204" pitchFamily="34" charset="0"/>
                <a:ea typeface="Roboto" panose="02000000000000000000" pitchFamily="2" charset="0"/>
                <a:cs typeface="Roboto" panose="02000000000000000000" pitchFamily="2" charset="0"/>
              </a:rPr>
              <a:t>2</a:t>
            </a:r>
            <a:endParaRPr kumimoji="0" lang="en-IN" sz="6000" b="1" i="0" u="none" strike="noStrike" kern="1200" cap="none" spc="0" normalizeH="0" baseline="0" noProof="0" dirty="0">
              <a:ln>
                <a:noFill/>
              </a:ln>
              <a:solidFill>
                <a:prstClr val="white">
                  <a:alpha val="61000"/>
                </a:prstClr>
              </a:solidFill>
              <a:effectLst/>
              <a:uLnTx/>
              <a:uFillTx/>
              <a:latin typeface="Agency FB" panose="020B0503020202020204" pitchFamily="34" charset="0"/>
              <a:ea typeface="Roboto" panose="02000000000000000000" pitchFamily="2" charset="0"/>
              <a:cs typeface="Roboto"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6000" b="1" dirty="0">
                <a:solidFill>
                  <a:prstClr val="white">
                    <a:alpha val="61000"/>
                  </a:prstClr>
                </a:solidFill>
                <a:latin typeface="Agency FB" panose="020B0503020202020204" pitchFamily="34" charset="0"/>
                <a:ea typeface="Roboto" panose="02000000000000000000" pitchFamily="2" charset="0"/>
                <a:cs typeface="Roboto" panose="02000000000000000000" pitchFamily="2" charset="0"/>
              </a:rPr>
              <a:t>1</a:t>
            </a:r>
            <a:endParaRPr kumimoji="0" lang="en-IN" sz="6000" b="1" i="0" u="none" strike="noStrike" kern="1200" cap="none" spc="0" normalizeH="0" baseline="0" noProof="0" dirty="0">
              <a:ln>
                <a:noFill/>
              </a:ln>
              <a:solidFill>
                <a:prstClr val="white">
                  <a:alpha val="61000"/>
                </a:prstClr>
              </a:solidFill>
              <a:effectLst/>
              <a:uLnTx/>
              <a:uFillTx/>
              <a:latin typeface="Agency FB" panose="020B050302020202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840944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barn(inVertical)">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tall building&#10;&#10;Description generated with very high confidence">
            <a:extLst>
              <a:ext uri="{FF2B5EF4-FFF2-40B4-BE49-F238E27FC236}">
                <a16:creationId xmlns:a16="http://schemas.microsoft.com/office/drawing/2014/main" id="{026602BE-8C66-4044-A7BC-A614C9275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2" name="Rectangle 31">
            <a:extLst>
              <a:ext uri="{FF2B5EF4-FFF2-40B4-BE49-F238E27FC236}">
                <a16:creationId xmlns:a16="http://schemas.microsoft.com/office/drawing/2014/main" id="{A06C5EC5-AD18-4DB0-BC51-4327EBF913E1}"/>
              </a:ext>
            </a:extLst>
          </p:cNvPr>
          <p:cNvSpPr/>
          <p:nvPr/>
        </p:nvSpPr>
        <p:spPr>
          <a:xfrm>
            <a:off x="-4411" y="9263"/>
            <a:ext cx="12192000" cy="6855927"/>
          </a:xfrm>
          <a:prstGeom prst="rect">
            <a:avLst/>
          </a:prstGeom>
          <a:solidFill>
            <a:schemeClr val="bg1">
              <a:lumMod val="6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Parallelogram 32">
            <a:extLst>
              <a:ext uri="{FF2B5EF4-FFF2-40B4-BE49-F238E27FC236}">
                <a16:creationId xmlns:a16="http://schemas.microsoft.com/office/drawing/2014/main" id="{39CA40D8-FE68-4A7C-B048-39663E3901A8}"/>
              </a:ext>
            </a:extLst>
          </p:cNvPr>
          <p:cNvSpPr/>
          <p:nvPr/>
        </p:nvSpPr>
        <p:spPr>
          <a:xfrm>
            <a:off x="29407" y="0"/>
            <a:ext cx="8942355" cy="6855927"/>
          </a:xfrm>
          <a:prstGeom prst="parallelogram">
            <a:avLst>
              <a:gd name="adj" fmla="val 57831"/>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Parallelogram 58">
            <a:extLst>
              <a:ext uri="{FF2B5EF4-FFF2-40B4-BE49-F238E27FC236}">
                <a16:creationId xmlns:a16="http://schemas.microsoft.com/office/drawing/2014/main" id="{10301CC1-98CD-4E2F-A2BD-EAE4547D5BC1}"/>
              </a:ext>
            </a:extLst>
          </p:cNvPr>
          <p:cNvSpPr/>
          <p:nvPr/>
        </p:nvSpPr>
        <p:spPr>
          <a:xfrm>
            <a:off x="3245234" y="0"/>
            <a:ext cx="8942355" cy="6855927"/>
          </a:xfrm>
          <a:prstGeom prst="parallelogram">
            <a:avLst>
              <a:gd name="adj" fmla="val 57831"/>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5B503EEC-8758-4855-96E5-C88DA5E9DF5D}"/>
              </a:ext>
            </a:extLst>
          </p:cNvPr>
          <p:cNvSpPr/>
          <p:nvPr/>
        </p:nvSpPr>
        <p:spPr>
          <a:xfrm>
            <a:off x="366064" y="1270037"/>
            <a:ext cx="3852000" cy="1800000"/>
          </a:xfrm>
          <a:prstGeom prst="rect">
            <a:avLst/>
          </a:prstGeom>
          <a:gradFill>
            <a:gsLst>
              <a:gs pos="0">
                <a:srgbClr val="181822">
                  <a:alpha val="92000"/>
                </a:srgbClr>
              </a:gs>
              <a:gs pos="99000">
                <a:srgbClr val="20202C">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8A86E77-C492-4EDF-91D6-2486F23C9A8D}"/>
              </a:ext>
            </a:extLst>
          </p:cNvPr>
          <p:cNvSpPr/>
          <p:nvPr/>
        </p:nvSpPr>
        <p:spPr>
          <a:xfrm>
            <a:off x="4188657" y="1269000"/>
            <a:ext cx="3852000" cy="1800000"/>
          </a:xfrm>
          <a:prstGeom prst="rect">
            <a:avLst/>
          </a:prstGeom>
          <a:gradFill>
            <a:gsLst>
              <a:gs pos="0">
                <a:srgbClr val="23252D">
                  <a:alpha val="92000"/>
                </a:srgbClr>
              </a:gs>
              <a:gs pos="99000">
                <a:srgbClr val="292C35">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1779C83-A012-4B83-BB19-965795A9CDAA}"/>
              </a:ext>
            </a:extLst>
          </p:cNvPr>
          <p:cNvSpPr/>
          <p:nvPr/>
        </p:nvSpPr>
        <p:spPr>
          <a:xfrm>
            <a:off x="8040657" y="1269000"/>
            <a:ext cx="3852000" cy="1800000"/>
          </a:xfrm>
          <a:prstGeom prst="rect">
            <a:avLst/>
          </a:prstGeom>
          <a:gradFill>
            <a:gsLst>
              <a:gs pos="0">
                <a:srgbClr val="181822">
                  <a:alpha val="92000"/>
                </a:srgbClr>
              </a:gs>
              <a:gs pos="99000">
                <a:srgbClr val="20202C">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77DF1E7-95FC-498D-B208-FB1148CCE093}"/>
              </a:ext>
            </a:extLst>
          </p:cNvPr>
          <p:cNvSpPr/>
          <p:nvPr/>
        </p:nvSpPr>
        <p:spPr>
          <a:xfrm>
            <a:off x="336657" y="3069000"/>
            <a:ext cx="3852000" cy="1800000"/>
          </a:xfrm>
          <a:prstGeom prst="rect">
            <a:avLst/>
          </a:prstGeom>
          <a:gradFill>
            <a:gsLst>
              <a:gs pos="0">
                <a:srgbClr val="23252D">
                  <a:alpha val="92000"/>
                </a:srgbClr>
              </a:gs>
              <a:gs pos="99000">
                <a:srgbClr val="292C35">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74F47F1-67DB-4A61-A4FE-ABEF9220B167}"/>
              </a:ext>
            </a:extLst>
          </p:cNvPr>
          <p:cNvSpPr/>
          <p:nvPr/>
        </p:nvSpPr>
        <p:spPr>
          <a:xfrm>
            <a:off x="4188657" y="3069000"/>
            <a:ext cx="3852000" cy="1800000"/>
          </a:xfrm>
          <a:prstGeom prst="rect">
            <a:avLst/>
          </a:prstGeom>
          <a:gradFill>
            <a:gsLst>
              <a:gs pos="0">
                <a:srgbClr val="181822">
                  <a:alpha val="92000"/>
                </a:srgbClr>
              </a:gs>
              <a:gs pos="99000">
                <a:srgbClr val="20202C">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0E05A66-2EE9-4D30-BA5B-583FEDDBD3AF}"/>
              </a:ext>
            </a:extLst>
          </p:cNvPr>
          <p:cNvSpPr/>
          <p:nvPr/>
        </p:nvSpPr>
        <p:spPr>
          <a:xfrm>
            <a:off x="8040657" y="3069000"/>
            <a:ext cx="3852000" cy="1800000"/>
          </a:xfrm>
          <a:prstGeom prst="rect">
            <a:avLst/>
          </a:prstGeom>
          <a:gradFill>
            <a:gsLst>
              <a:gs pos="0">
                <a:srgbClr val="23252D">
                  <a:alpha val="92000"/>
                </a:srgbClr>
              </a:gs>
              <a:gs pos="99000">
                <a:srgbClr val="292C35">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21631FF-3034-45F6-953E-9B056D65D3A7}"/>
              </a:ext>
            </a:extLst>
          </p:cNvPr>
          <p:cNvSpPr/>
          <p:nvPr/>
        </p:nvSpPr>
        <p:spPr>
          <a:xfrm>
            <a:off x="336657" y="4869000"/>
            <a:ext cx="3852000" cy="1800000"/>
          </a:xfrm>
          <a:prstGeom prst="rect">
            <a:avLst/>
          </a:prstGeom>
          <a:gradFill>
            <a:gsLst>
              <a:gs pos="0">
                <a:srgbClr val="181822">
                  <a:alpha val="92000"/>
                </a:srgbClr>
              </a:gs>
              <a:gs pos="99000">
                <a:srgbClr val="20202C">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27106FF-B238-43C2-8D39-0870812F94BB}"/>
              </a:ext>
            </a:extLst>
          </p:cNvPr>
          <p:cNvSpPr/>
          <p:nvPr/>
        </p:nvSpPr>
        <p:spPr>
          <a:xfrm>
            <a:off x="4188657" y="4869000"/>
            <a:ext cx="3852000" cy="1800000"/>
          </a:xfrm>
          <a:prstGeom prst="rect">
            <a:avLst/>
          </a:prstGeom>
          <a:gradFill>
            <a:gsLst>
              <a:gs pos="0">
                <a:srgbClr val="23252D">
                  <a:alpha val="92000"/>
                </a:srgbClr>
              </a:gs>
              <a:gs pos="99000">
                <a:srgbClr val="292C35">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77281D7-030E-44A3-BCBF-7AE8904AE1DE}"/>
              </a:ext>
            </a:extLst>
          </p:cNvPr>
          <p:cNvSpPr/>
          <p:nvPr/>
        </p:nvSpPr>
        <p:spPr>
          <a:xfrm>
            <a:off x="8040657" y="4869000"/>
            <a:ext cx="3852000" cy="1800000"/>
          </a:xfrm>
          <a:prstGeom prst="rect">
            <a:avLst/>
          </a:prstGeom>
          <a:gradFill>
            <a:gsLst>
              <a:gs pos="0">
                <a:srgbClr val="181822">
                  <a:alpha val="92000"/>
                </a:srgbClr>
              </a:gs>
              <a:gs pos="99000">
                <a:srgbClr val="20202C">
                  <a:alpha val="9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4604C05-6E05-468F-AF17-7D7D275BCAA4}"/>
              </a:ext>
            </a:extLst>
          </p:cNvPr>
          <p:cNvSpPr/>
          <p:nvPr/>
        </p:nvSpPr>
        <p:spPr>
          <a:xfrm>
            <a:off x="706645" y="189000"/>
            <a:ext cx="10778711" cy="1080000"/>
          </a:xfrm>
          <a:prstGeom prst="rect">
            <a:avLst/>
          </a:prstGeom>
          <a:solidFill>
            <a:srgbClr val="181822"/>
          </a:solidFill>
          <a:ln>
            <a:noFill/>
          </a:ln>
          <a:effectLst>
            <a:outerShdw blurRad="254000"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A4645F7-DCCA-4015-89A2-F0182CEFEB88}"/>
              </a:ext>
            </a:extLst>
          </p:cNvPr>
          <p:cNvSpPr txBox="1"/>
          <p:nvPr/>
        </p:nvSpPr>
        <p:spPr>
          <a:xfrm>
            <a:off x="514903" y="1435854"/>
            <a:ext cx="43347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solidFill>
                  <a:srgbClr val="2A3442"/>
                </a:solidFill>
                <a:latin typeface="Montserrat Light" panose="00000400000000000000" pitchFamily="2" charset="0"/>
              </a:rPr>
              <a:t>2013</a:t>
            </a:r>
            <a:endParaRPr kumimoji="0" lang="en-IN" sz="13800" b="0" i="0" u="none" strike="noStrike" kern="1200" cap="none" spc="0" normalizeH="0" baseline="0" noProof="0" dirty="0">
              <a:ln>
                <a:noFill/>
              </a:ln>
              <a:solidFill>
                <a:srgbClr val="2A3442"/>
              </a:solidFill>
              <a:effectLst/>
              <a:uLnTx/>
              <a:uFillTx/>
              <a:latin typeface="Montserrat Light" panose="00000400000000000000" pitchFamily="2" charset="0"/>
              <a:ea typeface="+mn-ea"/>
              <a:cs typeface="+mn-cs"/>
            </a:endParaRPr>
          </a:p>
        </p:txBody>
      </p:sp>
      <p:sp>
        <p:nvSpPr>
          <p:cNvPr id="13" name="TextBox 12">
            <a:extLst>
              <a:ext uri="{FF2B5EF4-FFF2-40B4-BE49-F238E27FC236}">
                <a16:creationId xmlns:a16="http://schemas.microsoft.com/office/drawing/2014/main" id="{3A949B19-2110-419B-98A8-6AAEA4BC8A5C}"/>
              </a:ext>
            </a:extLst>
          </p:cNvPr>
          <p:cNvSpPr txBox="1"/>
          <p:nvPr/>
        </p:nvSpPr>
        <p:spPr>
          <a:xfrm>
            <a:off x="543846" y="3143790"/>
            <a:ext cx="369361"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solidFill>
                  <a:srgbClr val="2A3442"/>
                </a:solidFill>
                <a:latin typeface="Montserrat Light" panose="00000400000000000000" pitchFamily="2" charset="0"/>
              </a:rPr>
              <a:t>2016</a:t>
            </a:r>
            <a:endParaRPr kumimoji="0" lang="en-IN" sz="2400" b="0" i="0" u="none" strike="noStrike" kern="1200" cap="none" spc="0" normalizeH="0" baseline="0" noProof="0" dirty="0">
              <a:ln>
                <a:noFill/>
              </a:ln>
              <a:solidFill>
                <a:srgbClr val="2A3442"/>
              </a:solidFill>
              <a:effectLst/>
              <a:uLnTx/>
              <a:uFillTx/>
              <a:latin typeface="Montserrat Light" panose="00000400000000000000" pitchFamily="2" charset="0"/>
            </a:endParaRPr>
          </a:p>
        </p:txBody>
      </p:sp>
      <p:sp>
        <p:nvSpPr>
          <p:cNvPr id="14" name="TextBox 13">
            <a:extLst>
              <a:ext uri="{FF2B5EF4-FFF2-40B4-BE49-F238E27FC236}">
                <a16:creationId xmlns:a16="http://schemas.microsoft.com/office/drawing/2014/main" id="{72E8945E-919E-4931-874D-24C0BA30B8C4}"/>
              </a:ext>
            </a:extLst>
          </p:cNvPr>
          <p:cNvSpPr txBox="1"/>
          <p:nvPr/>
        </p:nvSpPr>
        <p:spPr>
          <a:xfrm>
            <a:off x="419124" y="4997933"/>
            <a:ext cx="38995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2A3442"/>
                </a:solidFill>
                <a:effectLst/>
                <a:uLnTx/>
                <a:uFillTx/>
                <a:latin typeface="Montserrat Light" panose="00000400000000000000" pitchFamily="2" charset="0"/>
                <a:ea typeface="+mn-ea"/>
                <a:cs typeface="+mn-cs"/>
              </a:rPr>
              <a:t>2019</a:t>
            </a:r>
          </a:p>
        </p:txBody>
      </p:sp>
      <p:sp>
        <p:nvSpPr>
          <p:cNvPr id="15" name="TextBox 14">
            <a:extLst>
              <a:ext uri="{FF2B5EF4-FFF2-40B4-BE49-F238E27FC236}">
                <a16:creationId xmlns:a16="http://schemas.microsoft.com/office/drawing/2014/main" id="{02890BDC-AAEB-4903-BEA4-E7C40E0D36F2}"/>
              </a:ext>
            </a:extLst>
          </p:cNvPr>
          <p:cNvSpPr txBox="1"/>
          <p:nvPr/>
        </p:nvSpPr>
        <p:spPr>
          <a:xfrm>
            <a:off x="4281406" y="1415781"/>
            <a:ext cx="219965"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2A3442"/>
                </a:solidFill>
                <a:effectLst/>
                <a:uLnTx/>
                <a:uFillTx/>
                <a:latin typeface="Montserrat Light" panose="00000400000000000000" pitchFamily="2" charset="0"/>
                <a:ea typeface="+mn-ea"/>
                <a:cs typeface="+mn-cs"/>
              </a:rPr>
              <a:t>2014</a:t>
            </a:r>
          </a:p>
        </p:txBody>
      </p:sp>
      <p:sp>
        <p:nvSpPr>
          <p:cNvPr id="16" name="TextBox 15">
            <a:extLst>
              <a:ext uri="{FF2B5EF4-FFF2-40B4-BE49-F238E27FC236}">
                <a16:creationId xmlns:a16="http://schemas.microsoft.com/office/drawing/2014/main" id="{33C42D9D-1BFB-4B5B-92DD-917E9DE99EF7}"/>
              </a:ext>
            </a:extLst>
          </p:cNvPr>
          <p:cNvSpPr txBox="1"/>
          <p:nvPr/>
        </p:nvSpPr>
        <p:spPr>
          <a:xfrm>
            <a:off x="4252601" y="3167523"/>
            <a:ext cx="29323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solidFill>
                  <a:srgbClr val="2A3442"/>
                </a:solidFill>
                <a:latin typeface="Montserrat Light" panose="00000400000000000000" pitchFamily="2" charset="0"/>
              </a:rPr>
              <a:t>2017</a:t>
            </a:r>
            <a:endParaRPr kumimoji="0" lang="en-IN" sz="2400" b="0" i="0" u="none" strike="noStrike" kern="1200" cap="none" spc="0" normalizeH="0" baseline="0" noProof="0" dirty="0">
              <a:ln>
                <a:noFill/>
              </a:ln>
              <a:solidFill>
                <a:srgbClr val="2A3442"/>
              </a:solidFill>
              <a:effectLst/>
              <a:uLnTx/>
              <a:uFillTx/>
              <a:latin typeface="Montserrat Light" panose="00000400000000000000" pitchFamily="2" charset="0"/>
              <a:ea typeface="+mn-ea"/>
              <a:cs typeface="+mn-cs"/>
            </a:endParaRPr>
          </a:p>
        </p:txBody>
      </p:sp>
      <p:sp>
        <p:nvSpPr>
          <p:cNvPr id="17" name="TextBox 16">
            <a:extLst>
              <a:ext uri="{FF2B5EF4-FFF2-40B4-BE49-F238E27FC236}">
                <a16:creationId xmlns:a16="http://schemas.microsoft.com/office/drawing/2014/main" id="{52E3B055-6345-413D-B48C-C9F37E933C34}"/>
              </a:ext>
            </a:extLst>
          </p:cNvPr>
          <p:cNvSpPr txBox="1"/>
          <p:nvPr/>
        </p:nvSpPr>
        <p:spPr>
          <a:xfrm>
            <a:off x="4265670" y="4997933"/>
            <a:ext cx="35286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solidFill>
                  <a:srgbClr val="2A3442"/>
                </a:solidFill>
                <a:latin typeface="Montserrat Light" panose="00000400000000000000" pitchFamily="2" charset="0"/>
              </a:rPr>
              <a:t>2020</a:t>
            </a:r>
            <a:endParaRPr kumimoji="0" lang="en-IN" sz="2400" b="0" i="0" u="none" strike="noStrike" kern="1200" cap="none" spc="0" normalizeH="0" baseline="0" noProof="0" dirty="0">
              <a:ln>
                <a:noFill/>
              </a:ln>
              <a:solidFill>
                <a:srgbClr val="2A3442"/>
              </a:solidFill>
              <a:effectLst/>
              <a:uLnTx/>
              <a:uFillTx/>
              <a:latin typeface="Montserrat Light" panose="00000400000000000000" pitchFamily="2" charset="0"/>
              <a:ea typeface="+mn-ea"/>
              <a:cs typeface="+mn-cs"/>
            </a:endParaRPr>
          </a:p>
        </p:txBody>
      </p:sp>
      <p:sp>
        <p:nvSpPr>
          <p:cNvPr id="18" name="TextBox 17">
            <a:extLst>
              <a:ext uri="{FF2B5EF4-FFF2-40B4-BE49-F238E27FC236}">
                <a16:creationId xmlns:a16="http://schemas.microsoft.com/office/drawing/2014/main" id="{082D1318-79A4-4D28-9199-3B05B4A57D64}"/>
              </a:ext>
            </a:extLst>
          </p:cNvPr>
          <p:cNvSpPr txBox="1"/>
          <p:nvPr/>
        </p:nvSpPr>
        <p:spPr>
          <a:xfrm>
            <a:off x="8215909" y="1380945"/>
            <a:ext cx="13746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solidFill>
                  <a:srgbClr val="2A3442"/>
                </a:solidFill>
                <a:latin typeface="Montserrat Light" panose="00000400000000000000" pitchFamily="2" charset="0"/>
              </a:rPr>
              <a:t>2015</a:t>
            </a:r>
            <a:endParaRPr kumimoji="0" lang="en-IN" sz="2400" b="0" i="0" u="none" strike="noStrike" kern="1200" cap="none" spc="0" normalizeH="0" baseline="0" noProof="0" dirty="0">
              <a:ln>
                <a:noFill/>
              </a:ln>
              <a:solidFill>
                <a:srgbClr val="2A3442"/>
              </a:solidFill>
              <a:effectLst/>
              <a:uLnTx/>
              <a:uFillTx/>
              <a:latin typeface="Montserrat Light" panose="00000400000000000000" pitchFamily="2" charset="0"/>
              <a:ea typeface="+mn-ea"/>
              <a:cs typeface="+mn-cs"/>
            </a:endParaRPr>
          </a:p>
        </p:txBody>
      </p:sp>
      <p:sp>
        <p:nvSpPr>
          <p:cNvPr id="19" name="TextBox 18">
            <a:extLst>
              <a:ext uri="{FF2B5EF4-FFF2-40B4-BE49-F238E27FC236}">
                <a16:creationId xmlns:a16="http://schemas.microsoft.com/office/drawing/2014/main" id="{4957D39E-C835-4D8D-8F08-FA0699A016D6}"/>
              </a:ext>
            </a:extLst>
          </p:cNvPr>
          <p:cNvSpPr txBox="1"/>
          <p:nvPr/>
        </p:nvSpPr>
        <p:spPr>
          <a:xfrm>
            <a:off x="8126465" y="3093767"/>
            <a:ext cx="36467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noProof="0" dirty="0">
                <a:solidFill>
                  <a:srgbClr val="2A3442"/>
                </a:solidFill>
                <a:latin typeface="Montserrat Light" panose="00000400000000000000" pitchFamily="2" charset="0"/>
              </a:rPr>
              <a:t>2018</a:t>
            </a:r>
            <a:endParaRPr kumimoji="0" lang="en-IN" sz="2400" b="0" i="0" u="none" strike="noStrike" kern="1200" cap="none" spc="0" normalizeH="0" baseline="0" noProof="0" dirty="0">
              <a:ln>
                <a:noFill/>
              </a:ln>
              <a:solidFill>
                <a:srgbClr val="2A3442"/>
              </a:solidFill>
              <a:effectLst/>
              <a:uLnTx/>
              <a:uFillTx/>
              <a:latin typeface="Montserrat Light" panose="00000400000000000000" pitchFamily="2" charset="0"/>
              <a:ea typeface="+mn-ea"/>
              <a:cs typeface="+mn-cs"/>
            </a:endParaRPr>
          </a:p>
        </p:txBody>
      </p:sp>
      <p:sp>
        <p:nvSpPr>
          <p:cNvPr id="20" name="TextBox 19">
            <a:extLst>
              <a:ext uri="{FF2B5EF4-FFF2-40B4-BE49-F238E27FC236}">
                <a16:creationId xmlns:a16="http://schemas.microsoft.com/office/drawing/2014/main" id="{EA57FBA3-F473-4927-BC74-2C55D7335E00}"/>
              </a:ext>
            </a:extLst>
          </p:cNvPr>
          <p:cNvSpPr txBox="1"/>
          <p:nvPr/>
        </p:nvSpPr>
        <p:spPr>
          <a:xfrm>
            <a:off x="8149849" y="4975449"/>
            <a:ext cx="36467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solidFill>
                  <a:srgbClr val="2A3442"/>
                </a:solidFill>
                <a:latin typeface="Montserrat Light" panose="00000400000000000000" pitchFamily="2" charset="0"/>
              </a:rPr>
              <a:t>2021</a:t>
            </a:r>
            <a:endParaRPr kumimoji="0" lang="en-IN" sz="2400" b="0" i="0" u="none" strike="noStrike" kern="1200" cap="none" spc="0" normalizeH="0" baseline="0" noProof="0" dirty="0">
              <a:ln>
                <a:noFill/>
              </a:ln>
              <a:solidFill>
                <a:srgbClr val="2A3442"/>
              </a:solidFill>
              <a:effectLst/>
              <a:uLnTx/>
              <a:uFillTx/>
              <a:latin typeface="Montserrat Light" panose="00000400000000000000" pitchFamily="2" charset="0"/>
              <a:ea typeface="+mn-ea"/>
              <a:cs typeface="+mn-cs"/>
            </a:endParaRPr>
          </a:p>
        </p:txBody>
      </p:sp>
      <p:sp>
        <p:nvSpPr>
          <p:cNvPr id="46" name="TextBox 45">
            <a:extLst>
              <a:ext uri="{FF2B5EF4-FFF2-40B4-BE49-F238E27FC236}">
                <a16:creationId xmlns:a16="http://schemas.microsoft.com/office/drawing/2014/main" id="{590E68F0-7ED7-43E8-B903-C74B7332E1E1}"/>
              </a:ext>
            </a:extLst>
          </p:cNvPr>
          <p:cNvSpPr txBox="1"/>
          <p:nvPr/>
        </p:nvSpPr>
        <p:spPr>
          <a:xfrm>
            <a:off x="942614" y="3091837"/>
            <a:ext cx="2966552" cy="1754326"/>
          </a:xfrm>
          <a:prstGeom prst="rect">
            <a:avLst/>
          </a:prstGeom>
          <a:noFill/>
        </p:spPr>
        <p:txBody>
          <a:bodyPr wrap="square" rtlCol="0">
            <a:spAutoFit/>
          </a:bodyPr>
          <a:lstStyle/>
          <a:p>
            <a:pPr marR="0" lvl="0" indent="0" algn="l" defTabSz="914400" rtl="0" eaLnBrk="1" fontAlgn="auto" latinLnBrk="0" hangingPunct="1">
              <a:spcBef>
                <a:spcPts val="200"/>
              </a:spcBef>
              <a:spcAft>
                <a:spcPts val="0"/>
              </a:spcAft>
              <a:buClrTx/>
              <a:buSzTx/>
              <a:buFontTx/>
              <a:buNone/>
              <a:tabLst/>
              <a:defRPr/>
            </a:pPr>
            <a:r>
              <a:rPr lang="en-IN" sz="1400" dirty="0" err="1">
                <a:solidFill>
                  <a:prstClr val="white"/>
                </a:solidFill>
                <a:latin typeface="Montserrat" panose="00000500000000000000" pitchFamily="2" charset="0"/>
              </a:rPr>
              <a:t>Babool</a:t>
            </a:r>
            <a:r>
              <a:rPr lang="en-IN" sz="1400" dirty="0">
                <a:solidFill>
                  <a:prstClr val="white"/>
                </a:solidFill>
                <a:latin typeface="Montserrat" panose="00000500000000000000" pitchFamily="2" charset="0"/>
              </a:rPr>
              <a:t> Petrol Pump – </a:t>
            </a:r>
            <a:r>
              <a:rPr lang="en-IN" sz="1400" dirty="0" err="1">
                <a:solidFill>
                  <a:prstClr val="white"/>
                </a:solidFill>
                <a:latin typeface="Montserrat" panose="00000500000000000000" pitchFamily="2" charset="0"/>
              </a:rPr>
              <a:t>Muraroi</a:t>
            </a:r>
            <a:endParaRPr lang="en-IN" sz="1400" dirty="0">
              <a:solidFill>
                <a:prstClr val="white"/>
              </a:solidFill>
              <a:latin typeface="Montserrat" panose="00000500000000000000" pitchFamily="2" charset="0"/>
            </a:endParaRP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Reliance Petrol Pump – </a:t>
            </a:r>
            <a:r>
              <a:rPr lang="en-IN" sz="1400" dirty="0" err="1">
                <a:solidFill>
                  <a:prstClr val="white"/>
                </a:solidFill>
                <a:latin typeface="Montserrat" panose="00000500000000000000" pitchFamily="2" charset="0"/>
              </a:rPr>
              <a:t>Domkol</a:t>
            </a:r>
            <a:endParaRPr lang="en-IN" sz="1400" dirty="0">
              <a:solidFill>
                <a:prstClr val="white"/>
              </a:solidFill>
              <a:latin typeface="Montserrat" panose="00000500000000000000" pitchFamily="2" charset="0"/>
            </a:endParaRPr>
          </a:p>
          <a:p>
            <a:pPr marR="0" lvl="0" indent="0" algn="l" defTabSz="914400" rtl="0" eaLnBrk="1" fontAlgn="auto" latinLnBrk="0" hangingPunct="1">
              <a:spcBef>
                <a:spcPts val="200"/>
              </a:spcBef>
              <a:spcAft>
                <a:spcPts val="0"/>
              </a:spcAft>
              <a:buClrTx/>
              <a:buSzTx/>
              <a:buFontTx/>
              <a:buNone/>
              <a:tabLst/>
              <a:defRPr/>
            </a:pPr>
            <a:r>
              <a:rPr lang="en-IN" sz="1400" dirty="0" err="1">
                <a:solidFill>
                  <a:prstClr val="white"/>
                </a:solidFill>
                <a:latin typeface="Montserrat" panose="00000500000000000000" pitchFamily="2" charset="0"/>
              </a:rPr>
              <a:t>Genins</a:t>
            </a:r>
            <a:r>
              <a:rPr lang="en-IN" sz="1400" dirty="0">
                <a:solidFill>
                  <a:prstClr val="white"/>
                </a:solidFill>
                <a:latin typeface="Montserrat" panose="00000500000000000000" pitchFamily="2" charset="0"/>
              </a:rPr>
              <a:t> India TPA Ltd</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Asian Pearls</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Just Logistics (Exporter)</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IMAC Engineering, Howrah</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Vasudha, </a:t>
            </a:r>
            <a:r>
              <a:rPr lang="en-IN" sz="1400" dirty="0" err="1">
                <a:solidFill>
                  <a:prstClr val="white"/>
                </a:solidFill>
                <a:latin typeface="Montserrat" panose="00000500000000000000" pitchFamily="2" charset="0"/>
              </a:rPr>
              <a:t>Baguiati</a:t>
            </a:r>
            <a:endParaRPr lang="en-IN" sz="1400" dirty="0">
              <a:solidFill>
                <a:prstClr val="white"/>
              </a:solidFill>
              <a:latin typeface="Montserrat" panose="00000500000000000000" pitchFamily="2" charset="0"/>
            </a:endParaRPr>
          </a:p>
        </p:txBody>
      </p:sp>
      <p:sp>
        <p:nvSpPr>
          <p:cNvPr id="47" name="TextBox 46">
            <a:extLst>
              <a:ext uri="{FF2B5EF4-FFF2-40B4-BE49-F238E27FC236}">
                <a16:creationId xmlns:a16="http://schemas.microsoft.com/office/drawing/2014/main" id="{5FB42B7F-6702-4E22-ADF1-A6175AE9744D}"/>
              </a:ext>
            </a:extLst>
          </p:cNvPr>
          <p:cNvSpPr txBox="1"/>
          <p:nvPr/>
        </p:nvSpPr>
        <p:spPr>
          <a:xfrm>
            <a:off x="1251512" y="3867171"/>
            <a:ext cx="246327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959ECB"/>
              </a:solidFill>
              <a:effectLst/>
              <a:uLnTx/>
              <a:uFillTx/>
              <a:latin typeface="Montserrat" panose="00000500000000000000" pitchFamily="2" charset="0"/>
              <a:ea typeface="+mn-ea"/>
              <a:cs typeface="+mn-cs"/>
            </a:endParaRPr>
          </a:p>
        </p:txBody>
      </p:sp>
      <p:sp>
        <p:nvSpPr>
          <p:cNvPr id="57" name="TextBox 56">
            <a:extLst>
              <a:ext uri="{FF2B5EF4-FFF2-40B4-BE49-F238E27FC236}">
                <a16:creationId xmlns:a16="http://schemas.microsoft.com/office/drawing/2014/main" id="{55C55B2A-4CA7-4F6D-9FD4-B5CACC4504D7}"/>
              </a:ext>
            </a:extLst>
          </p:cNvPr>
          <p:cNvSpPr txBox="1"/>
          <p:nvPr/>
        </p:nvSpPr>
        <p:spPr>
          <a:xfrm>
            <a:off x="2978834" y="203707"/>
            <a:ext cx="637324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b="1" dirty="0">
                <a:solidFill>
                  <a:srgbClr val="00FFFF"/>
                </a:solidFill>
                <a:effectLst>
                  <a:glow rad="12700">
                    <a:srgbClr val="00FFFF">
                      <a:alpha val="88000"/>
                    </a:srgbClr>
                  </a:glow>
                </a:effectLst>
                <a:latin typeface="Montserrat" panose="00000500000000000000" pitchFamily="2" charset="0"/>
              </a:rPr>
              <a:t>Few of Our Clients</a:t>
            </a:r>
            <a:endParaRPr kumimoji="0" lang="en-IN" sz="24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58" name="TextBox 57">
            <a:extLst>
              <a:ext uri="{FF2B5EF4-FFF2-40B4-BE49-F238E27FC236}">
                <a16:creationId xmlns:a16="http://schemas.microsoft.com/office/drawing/2014/main" id="{A3987958-33E3-429A-9FCE-447AE6B2A6BC}"/>
              </a:ext>
            </a:extLst>
          </p:cNvPr>
          <p:cNvSpPr txBox="1"/>
          <p:nvPr/>
        </p:nvSpPr>
        <p:spPr>
          <a:xfrm>
            <a:off x="3284366" y="570100"/>
            <a:ext cx="5762184" cy="461665"/>
          </a:xfrm>
          <a:prstGeom prst="rect">
            <a:avLst/>
          </a:prstGeom>
          <a:noFill/>
          <a:scene3d>
            <a:camera prst="orthographicFront"/>
            <a:lightRig rig="threePt" dir="t"/>
          </a:scene3d>
          <a:sp3d>
            <a:bevelT/>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spc="300" noProof="0" dirty="0">
                <a:solidFill>
                  <a:srgbClr val="FF0000"/>
                </a:solidFill>
                <a:latin typeface="Montserrat" panose="00000500000000000000" pitchFamily="2" charset="0"/>
              </a:rPr>
              <a:t>Solving a Million Mess</a:t>
            </a:r>
            <a:endParaRPr kumimoji="0" lang="en-IN" sz="2400" b="1" i="0" u="none" strike="noStrike" kern="1200" cap="none" spc="300" normalizeH="0" baseline="0" noProof="0" dirty="0">
              <a:ln>
                <a:noFill/>
              </a:ln>
              <a:solidFill>
                <a:srgbClr val="FF0000"/>
              </a:solidFill>
              <a:uLnTx/>
              <a:uFillTx/>
              <a:latin typeface="Montserrat" panose="00000500000000000000" pitchFamily="2" charset="0"/>
            </a:endParaRPr>
          </a:p>
        </p:txBody>
      </p:sp>
      <p:sp>
        <p:nvSpPr>
          <p:cNvPr id="34" name="Right Triangle 33">
            <a:extLst>
              <a:ext uri="{FF2B5EF4-FFF2-40B4-BE49-F238E27FC236}">
                <a16:creationId xmlns:a16="http://schemas.microsoft.com/office/drawing/2014/main" id="{22852B3D-37EF-4F88-AB54-854604F16B30}"/>
              </a:ext>
            </a:extLst>
          </p:cNvPr>
          <p:cNvSpPr/>
          <p:nvPr/>
        </p:nvSpPr>
        <p:spPr>
          <a:xfrm flipH="1" flipV="1">
            <a:off x="-4194394" y="1023409"/>
            <a:ext cx="12192000" cy="6858000"/>
          </a:xfrm>
          <a:prstGeom prst="rtTriangle">
            <a:avLst/>
          </a:prstGeom>
          <a:solidFill>
            <a:schemeClr val="bg1">
              <a:lumMod val="6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4C7762F1-6422-4588-BE46-03E8460F7938}"/>
              </a:ext>
            </a:extLst>
          </p:cNvPr>
          <p:cNvSpPr txBox="1"/>
          <p:nvPr/>
        </p:nvSpPr>
        <p:spPr>
          <a:xfrm>
            <a:off x="957252" y="1300173"/>
            <a:ext cx="2966552" cy="1754326"/>
          </a:xfrm>
          <a:prstGeom prst="rect">
            <a:avLst/>
          </a:prstGeom>
          <a:noFill/>
        </p:spPr>
        <p:txBody>
          <a:bodyPr wrap="square" rtlCol="0">
            <a:spAutoFit/>
          </a:bodyPr>
          <a:lstStyle/>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Rey Ban Showroom</a:t>
            </a:r>
          </a:p>
          <a:p>
            <a:pPr marR="0" lvl="0" indent="0" algn="l" defTabSz="914400" rtl="0" eaLnBrk="1" fontAlgn="auto" latinLnBrk="0" hangingPunct="1">
              <a:spcBef>
                <a:spcPts val="200"/>
              </a:spcBef>
              <a:spcAft>
                <a:spcPts val="0"/>
              </a:spcAft>
              <a:buClrTx/>
              <a:buSzTx/>
              <a:buFontTx/>
              <a:buNone/>
              <a:tabLst/>
              <a:defRPr/>
            </a:pPr>
            <a:r>
              <a:rPr kumimoji="0" lang="en-IN" sz="1400" b="0" i="0" u="none" strike="noStrike" kern="1200" cap="none" spc="0" normalizeH="0" noProof="0" dirty="0">
                <a:ln>
                  <a:noFill/>
                </a:ln>
                <a:solidFill>
                  <a:prstClr val="white"/>
                </a:solidFill>
                <a:effectLst/>
                <a:uLnTx/>
                <a:uFillTx/>
                <a:latin typeface="Montserrat" panose="00000500000000000000" pitchFamily="2" charset="0"/>
                <a:ea typeface="+mn-ea"/>
                <a:cs typeface="+mn-cs"/>
              </a:rPr>
              <a:t>Maruti Suzuki Service </a:t>
            </a:r>
            <a:r>
              <a:rPr kumimoji="0" lang="en-IN" sz="1400" b="0" i="0" u="none" strike="noStrike" kern="1200" cap="none" spc="0" normalizeH="0" noProof="0" dirty="0" err="1">
                <a:ln>
                  <a:noFill/>
                </a:ln>
                <a:solidFill>
                  <a:prstClr val="white"/>
                </a:solidFill>
                <a:effectLst/>
                <a:uLnTx/>
                <a:uFillTx/>
                <a:latin typeface="Montserrat" panose="00000500000000000000" pitchFamily="2" charset="0"/>
                <a:ea typeface="+mn-ea"/>
                <a:cs typeface="+mn-cs"/>
              </a:rPr>
              <a:t>Center</a:t>
            </a:r>
            <a:endParaRPr kumimoji="0" lang="en-IN" sz="1400" b="0" i="0" u="none" strike="noStrike" kern="1200" cap="none" spc="0" normalizeH="0" noProof="0" dirty="0">
              <a:ln>
                <a:noFill/>
              </a:ln>
              <a:solidFill>
                <a:prstClr val="white"/>
              </a:solidFill>
              <a:effectLst/>
              <a:uLnTx/>
              <a:uFillTx/>
              <a:latin typeface="Montserrat" panose="00000500000000000000" pitchFamily="2" charset="0"/>
              <a:ea typeface="+mn-ea"/>
              <a:cs typeface="+mn-cs"/>
            </a:endParaRPr>
          </a:p>
          <a:p>
            <a:pPr marR="0" lvl="0" indent="0" algn="l" defTabSz="914400" rtl="0" eaLnBrk="1" fontAlgn="auto" latinLnBrk="0" hangingPunct="1">
              <a:spcBef>
                <a:spcPts val="200"/>
              </a:spcBef>
              <a:spcAft>
                <a:spcPts val="0"/>
              </a:spcAft>
              <a:buClrTx/>
              <a:buSzTx/>
              <a:buFontTx/>
              <a:buNone/>
              <a:tabLst/>
              <a:defRPr/>
            </a:pPr>
            <a:r>
              <a:rPr kumimoji="0" lang="en-IN" sz="1400" b="0" i="0" u="none" strike="noStrike" kern="1200" cap="none" spc="0" normalizeH="0" noProof="0" dirty="0">
                <a:ln>
                  <a:noFill/>
                </a:ln>
                <a:solidFill>
                  <a:prstClr val="white"/>
                </a:solidFill>
                <a:effectLst/>
                <a:uLnTx/>
                <a:uFillTx/>
                <a:latin typeface="Montserrat" panose="00000500000000000000" pitchFamily="2" charset="0"/>
                <a:ea typeface="+mn-ea"/>
                <a:cs typeface="+mn-cs"/>
              </a:rPr>
              <a:t>Ranaghat Municipality</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Splendora by Meridian Group</a:t>
            </a:r>
          </a:p>
          <a:p>
            <a:pPr marR="0" lvl="0" indent="0" algn="l" defTabSz="914400" rtl="0" eaLnBrk="1" fontAlgn="auto" latinLnBrk="0" hangingPunct="1">
              <a:spcBef>
                <a:spcPts val="200"/>
              </a:spcBef>
              <a:spcAft>
                <a:spcPts val="0"/>
              </a:spcAft>
              <a:buClrTx/>
              <a:buSzTx/>
              <a:buFontTx/>
              <a:buNone/>
              <a:tabLst/>
              <a:defRPr/>
            </a:pPr>
            <a:r>
              <a:rPr kumimoji="0" lang="en-IN" sz="1400" b="0" i="0" u="none" strike="noStrike" kern="1200" cap="none" spc="0" normalizeH="0" noProof="0" dirty="0">
                <a:ln>
                  <a:noFill/>
                </a:ln>
                <a:solidFill>
                  <a:prstClr val="white"/>
                </a:solidFill>
                <a:effectLst/>
                <a:uLnTx/>
                <a:uFillTx/>
                <a:latin typeface="Montserrat" panose="00000500000000000000" pitchFamily="2" charset="0"/>
                <a:ea typeface="+mn-ea"/>
                <a:cs typeface="+mn-cs"/>
              </a:rPr>
              <a:t>Royal by SPN Infra Developers Pvt.Ltd</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Signature by Tirupati Construction</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Regency by Mukherjee Construction</a:t>
            </a:r>
          </a:p>
        </p:txBody>
      </p:sp>
      <p:sp>
        <p:nvSpPr>
          <p:cNvPr id="68" name="TextBox 67">
            <a:extLst>
              <a:ext uri="{FF2B5EF4-FFF2-40B4-BE49-F238E27FC236}">
                <a16:creationId xmlns:a16="http://schemas.microsoft.com/office/drawing/2014/main" id="{33C5748C-3EF6-43EA-AFF9-68DA58F51778}"/>
              </a:ext>
            </a:extLst>
          </p:cNvPr>
          <p:cNvSpPr txBox="1"/>
          <p:nvPr/>
        </p:nvSpPr>
        <p:spPr>
          <a:xfrm>
            <a:off x="4575296" y="1315193"/>
            <a:ext cx="2966552" cy="1754326"/>
          </a:xfrm>
          <a:prstGeom prst="rect">
            <a:avLst/>
          </a:prstGeom>
          <a:noFill/>
        </p:spPr>
        <p:txBody>
          <a:bodyPr wrap="square" rtlCol="0">
            <a:spAutoFit/>
          </a:bodyPr>
          <a:lstStyle/>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Square Nursing Home </a:t>
            </a:r>
            <a:r>
              <a:rPr lang="en-IN" sz="1400" dirty="0" err="1">
                <a:solidFill>
                  <a:prstClr val="white"/>
                </a:solidFill>
                <a:latin typeface="Montserrat" panose="00000500000000000000" pitchFamily="2" charset="0"/>
              </a:rPr>
              <a:t>Malda</a:t>
            </a:r>
            <a:endParaRPr lang="en-IN" sz="1400" dirty="0">
              <a:solidFill>
                <a:prstClr val="white"/>
              </a:solidFill>
              <a:latin typeface="Montserrat" panose="00000500000000000000" pitchFamily="2" charset="0"/>
            </a:endParaRPr>
          </a:p>
          <a:p>
            <a:pPr marR="0" lvl="0" indent="0" algn="l" defTabSz="914400" rtl="0" eaLnBrk="1" fontAlgn="auto" latinLnBrk="0" hangingPunct="1">
              <a:spcBef>
                <a:spcPts val="200"/>
              </a:spcBef>
              <a:spcAft>
                <a:spcPts val="0"/>
              </a:spcAft>
              <a:buClrTx/>
              <a:buSzTx/>
              <a:buFontTx/>
              <a:buNone/>
              <a:tabLst/>
              <a:defRPr/>
            </a:pPr>
            <a:r>
              <a:rPr kumimoji="0" lang="en-IN" sz="1400" b="0" i="0" u="none" strike="noStrike" kern="1200" cap="none" spc="0" normalizeH="0" baseline="0" noProof="0" dirty="0" err="1">
                <a:ln>
                  <a:noFill/>
                </a:ln>
                <a:solidFill>
                  <a:prstClr val="white"/>
                </a:solidFill>
                <a:effectLst/>
                <a:uLnTx/>
                <a:uFillTx/>
                <a:latin typeface="Montserrat" panose="00000500000000000000" pitchFamily="2" charset="0"/>
                <a:ea typeface="+mn-ea"/>
                <a:cs typeface="+mn-cs"/>
              </a:rPr>
              <a:t>Rupkotha</a:t>
            </a:r>
            <a:r>
              <a:rPr kumimoji="0" lang="en-IN" sz="1400" b="0" i="0" u="none" strike="noStrike" kern="1200" cap="none" spc="0" normalizeH="0" noProof="0" dirty="0">
                <a:ln>
                  <a:noFill/>
                </a:ln>
                <a:solidFill>
                  <a:prstClr val="white"/>
                </a:solidFill>
                <a:effectLst/>
                <a:uLnTx/>
                <a:uFillTx/>
                <a:latin typeface="Montserrat" panose="00000500000000000000" pitchFamily="2" charset="0"/>
                <a:ea typeface="+mn-ea"/>
                <a:cs typeface="+mn-cs"/>
              </a:rPr>
              <a:t> by </a:t>
            </a:r>
            <a:r>
              <a:rPr kumimoji="0" lang="en-IN" sz="1400" b="0" i="0" u="none" strike="noStrike" kern="1200" cap="none" spc="0" normalizeH="0" noProof="0" dirty="0" err="1">
                <a:ln>
                  <a:noFill/>
                </a:ln>
                <a:solidFill>
                  <a:prstClr val="white"/>
                </a:solidFill>
                <a:effectLst/>
                <a:uLnTx/>
                <a:uFillTx/>
                <a:latin typeface="Montserrat" panose="00000500000000000000" pitchFamily="2" charset="0"/>
                <a:ea typeface="+mn-ea"/>
                <a:cs typeface="+mn-cs"/>
              </a:rPr>
              <a:t>Prayas</a:t>
            </a:r>
            <a:r>
              <a:rPr kumimoji="0" lang="en-IN" sz="1400" b="0" i="0" u="none" strike="noStrike" kern="1200" cap="none" spc="0" normalizeH="0" noProof="0" dirty="0">
                <a:ln>
                  <a:noFill/>
                </a:ln>
                <a:solidFill>
                  <a:prstClr val="white"/>
                </a:solidFill>
                <a:effectLst/>
                <a:uLnTx/>
                <a:uFillTx/>
                <a:latin typeface="Montserrat" panose="00000500000000000000" pitchFamily="2" charset="0"/>
                <a:ea typeface="+mn-ea"/>
                <a:cs typeface="+mn-cs"/>
              </a:rPr>
              <a:t> Group</a:t>
            </a:r>
          </a:p>
          <a:p>
            <a:pPr marR="0" lvl="0" indent="0" algn="l" defTabSz="914400" rtl="0" eaLnBrk="1" fontAlgn="auto" latinLnBrk="0" hangingPunct="1">
              <a:spcBef>
                <a:spcPts val="200"/>
              </a:spcBef>
              <a:spcAft>
                <a:spcPts val="0"/>
              </a:spcAft>
              <a:buClrTx/>
              <a:buSzTx/>
              <a:buFontTx/>
              <a:buNone/>
              <a:tabLst/>
              <a:defRPr/>
            </a:pPr>
            <a:r>
              <a:rPr lang="en-IN" sz="1400" baseline="0" dirty="0">
                <a:solidFill>
                  <a:prstClr val="white"/>
                </a:solidFill>
                <a:latin typeface="Montserrat" panose="00000500000000000000" pitchFamily="2" charset="0"/>
              </a:rPr>
              <a:t>La-</a:t>
            </a:r>
            <a:r>
              <a:rPr lang="en-IN" sz="1400" baseline="0" dirty="0" err="1">
                <a:solidFill>
                  <a:prstClr val="white"/>
                </a:solidFill>
                <a:latin typeface="Montserrat" panose="00000500000000000000" pitchFamily="2" charset="0"/>
              </a:rPr>
              <a:t>Zeez</a:t>
            </a:r>
            <a:r>
              <a:rPr lang="en-IN" sz="1400" dirty="0">
                <a:solidFill>
                  <a:prstClr val="white"/>
                </a:solidFill>
                <a:latin typeface="Montserrat" panose="00000500000000000000" pitchFamily="2" charset="0"/>
              </a:rPr>
              <a:t> Hotels &amp; </a:t>
            </a:r>
            <a:r>
              <a:rPr lang="en-IN" sz="1400" dirty="0" err="1">
                <a:solidFill>
                  <a:prstClr val="white"/>
                </a:solidFill>
                <a:latin typeface="Montserrat" panose="00000500000000000000" pitchFamily="2" charset="0"/>
              </a:rPr>
              <a:t>Resturents</a:t>
            </a:r>
            <a:r>
              <a:rPr lang="en-IN" sz="1400" dirty="0">
                <a:solidFill>
                  <a:prstClr val="white"/>
                </a:solidFill>
                <a:latin typeface="Montserrat" panose="00000500000000000000" pitchFamily="2" charset="0"/>
              </a:rPr>
              <a:t> Pvt.Ltd</a:t>
            </a:r>
          </a:p>
          <a:p>
            <a:pPr marR="0" lvl="0" indent="0" algn="l" defTabSz="914400" rtl="0" eaLnBrk="1" fontAlgn="auto" latinLnBrk="0" hangingPunct="1">
              <a:spcBef>
                <a:spcPts val="20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Power Control</a:t>
            </a:r>
            <a:r>
              <a:rPr kumimoji="0" lang="en-IN" sz="1400" b="0" i="0" u="none" strike="noStrike" kern="1200" cap="none" spc="0" normalizeH="0" noProof="0" dirty="0">
                <a:ln>
                  <a:noFill/>
                </a:ln>
                <a:solidFill>
                  <a:prstClr val="white"/>
                </a:solidFill>
                <a:effectLst/>
                <a:uLnTx/>
                <a:uFillTx/>
                <a:latin typeface="Montserrat" panose="00000500000000000000" pitchFamily="2" charset="0"/>
                <a:ea typeface="+mn-ea"/>
                <a:cs typeface="+mn-cs"/>
              </a:rPr>
              <a:t> Nigam</a:t>
            </a:r>
          </a:p>
          <a:p>
            <a:pPr marR="0" lvl="0" indent="0" algn="l" defTabSz="914400" rtl="0" eaLnBrk="1" fontAlgn="auto" latinLnBrk="0" hangingPunct="1">
              <a:spcBef>
                <a:spcPts val="200"/>
              </a:spcBef>
              <a:spcAft>
                <a:spcPts val="0"/>
              </a:spcAft>
              <a:buClrTx/>
              <a:buSzTx/>
              <a:buFontTx/>
              <a:buNone/>
              <a:tabLst/>
              <a:defRPr/>
            </a:pPr>
            <a:r>
              <a:rPr lang="en-IN" sz="1400" baseline="0" dirty="0">
                <a:solidFill>
                  <a:prstClr val="white"/>
                </a:solidFill>
                <a:latin typeface="Montserrat" panose="00000500000000000000" pitchFamily="2" charset="0"/>
              </a:rPr>
              <a:t>Hi-tech</a:t>
            </a:r>
            <a:r>
              <a:rPr lang="en-IN" sz="1400" dirty="0">
                <a:solidFill>
                  <a:prstClr val="white"/>
                </a:solidFill>
                <a:latin typeface="Montserrat" panose="00000500000000000000" pitchFamily="2" charset="0"/>
              </a:rPr>
              <a:t> Cooling</a:t>
            </a:r>
          </a:p>
          <a:p>
            <a:pPr marR="0" lvl="0" indent="0" algn="l" defTabSz="914400" rtl="0" eaLnBrk="1" fontAlgn="auto" latinLnBrk="0" hangingPunct="1">
              <a:spcBef>
                <a:spcPts val="200"/>
              </a:spcBef>
              <a:spcAft>
                <a:spcPts val="0"/>
              </a:spcAft>
              <a:buClrTx/>
              <a:buSzTx/>
              <a:buFontTx/>
              <a:buNone/>
              <a:tabLst/>
              <a:defRPr/>
            </a:pPr>
            <a:r>
              <a:rPr lang="en-IN" sz="1400" dirty="0" err="1">
                <a:solidFill>
                  <a:prstClr val="white"/>
                </a:solidFill>
                <a:latin typeface="Montserrat" panose="00000500000000000000" pitchFamily="2" charset="0"/>
              </a:rPr>
              <a:t>Murari</a:t>
            </a:r>
            <a:r>
              <a:rPr lang="en-IN" sz="1400" dirty="0">
                <a:solidFill>
                  <a:prstClr val="white"/>
                </a:solidFill>
                <a:latin typeface="Montserrat" panose="00000500000000000000" pitchFamily="2" charset="0"/>
              </a:rPr>
              <a:t> Mohan Rice Mill-</a:t>
            </a:r>
            <a:r>
              <a:rPr lang="en-IN" sz="1400" dirty="0" err="1">
                <a:solidFill>
                  <a:prstClr val="white"/>
                </a:solidFill>
                <a:latin typeface="Montserrat" panose="00000500000000000000" pitchFamily="2" charset="0"/>
              </a:rPr>
              <a:t>Samsi</a:t>
            </a:r>
            <a:r>
              <a:rPr lang="en-IN" sz="1400" dirty="0">
                <a:solidFill>
                  <a:prstClr val="white"/>
                </a:solidFill>
                <a:latin typeface="Montserrat" panose="00000500000000000000" pitchFamily="2" charset="0"/>
              </a:rPr>
              <a:t> </a:t>
            </a:r>
            <a:r>
              <a:rPr lang="en-IN" sz="1400" dirty="0" err="1">
                <a:solidFill>
                  <a:prstClr val="white"/>
                </a:solidFill>
                <a:latin typeface="Montserrat" panose="00000500000000000000" pitchFamily="2" charset="0"/>
              </a:rPr>
              <a:t>Malda</a:t>
            </a:r>
            <a:endParaRPr lang="en-IN" sz="1400" dirty="0">
              <a:solidFill>
                <a:prstClr val="white"/>
              </a:solidFill>
              <a:latin typeface="Montserrat" panose="00000500000000000000" pitchFamily="2" charset="0"/>
            </a:endParaRP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Mine Line </a:t>
            </a:r>
            <a:r>
              <a:rPr lang="en-IN" sz="1400" dirty="0" err="1">
                <a:solidFill>
                  <a:prstClr val="white"/>
                </a:solidFill>
                <a:latin typeface="Montserrat" panose="00000500000000000000" pitchFamily="2" charset="0"/>
              </a:rPr>
              <a:t>Pvt.Lid</a:t>
            </a:r>
            <a:endParaRPr lang="en-IN" sz="1400" dirty="0">
              <a:solidFill>
                <a:prstClr val="white"/>
              </a:solidFill>
              <a:latin typeface="Montserrat" panose="00000500000000000000" pitchFamily="2" charset="0"/>
            </a:endParaRPr>
          </a:p>
        </p:txBody>
      </p:sp>
      <p:sp>
        <p:nvSpPr>
          <p:cNvPr id="69" name="TextBox 68">
            <a:extLst>
              <a:ext uri="{FF2B5EF4-FFF2-40B4-BE49-F238E27FC236}">
                <a16:creationId xmlns:a16="http://schemas.microsoft.com/office/drawing/2014/main" id="{459C05CB-EBDC-4A89-A6B0-8A0E658449DD}"/>
              </a:ext>
            </a:extLst>
          </p:cNvPr>
          <p:cNvSpPr txBox="1"/>
          <p:nvPr/>
        </p:nvSpPr>
        <p:spPr>
          <a:xfrm>
            <a:off x="8482230" y="1300173"/>
            <a:ext cx="3370654" cy="1754326"/>
          </a:xfrm>
          <a:prstGeom prst="rect">
            <a:avLst/>
          </a:prstGeom>
          <a:noFill/>
        </p:spPr>
        <p:txBody>
          <a:bodyPr wrap="square" rtlCol="0">
            <a:spAutoFit/>
          </a:bodyPr>
          <a:lstStyle/>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Kanoria Pen Factory</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Prakash Tube &amp; Bulb Manufacturing Pvt.Ltd</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Rajdhani Express</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Wheel Works, </a:t>
            </a:r>
            <a:r>
              <a:rPr lang="en-IN" sz="1400" dirty="0" err="1">
                <a:solidFill>
                  <a:prstClr val="white"/>
                </a:solidFill>
                <a:latin typeface="Montserrat" panose="00000500000000000000" pitchFamily="2" charset="0"/>
              </a:rPr>
              <a:t>Santragachi</a:t>
            </a:r>
            <a:endParaRPr lang="en-IN" sz="1400" dirty="0">
              <a:solidFill>
                <a:prstClr val="white"/>
              </a:solidFill>
              <a:latin typeface="Montserrat" panose="00000500000000000000" pitchFamily="2" charset="0"/>
            </a:endParaRP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Avni Oxford, Phase-II</a:t>
            </a:r>
          </a:p>
          <a:p>
            <a:pPr marR="0" lvl="0" indent="0" algn="l" defTabSz="914400" rtl="0" eaLnBrk="1" fontAlgn="auto" latinLnBrk="0" hangingPunct="1">
              <a:spcBef>
                <a:spcPts val="200"/>
              </a:spcBef>
              <a:spcAft>
                <a:spcPts val="0"/>
              </a:spcAft>
              <a:buClrTx/>
              <a:buSzTx/>
              <a:buFontTx/>
              <a:buNone/>
              <a:tabLst/>
              <a:defRPr/>
            </a:pPr>
            <a:r>
              <a:rPr lang="en-IN" sz="1400" dirty="0" err="1">
                <a:solidFill>
                  <a:prstClr val="white"/>
                </a:solidFill>
                <a:latin typeface="Montserrat" panose="00000500000000000000" pitchFamily="2" charset="0"/>
              </a:rPr>
              <a:t>Rameshwaram</a:t>
            </a:r>
            <a:r>
              <a:rPr lang="en-IN" sz="1400" dirty="0">
                <a:solidFill>
                  <a:prstClr val="white"/>
                </a:solidFill>
                <a:latin typeface="Montserrat" panose="00000500000000000000" pitchFamily="2" charset="0"/>
              </a:rPr>
              <a:t> Group</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Sunrise Hatchery &amp; </a:t>
            </a:r>
            <a:r>
              <a:rPr lang="en-IN" sz="1400" dirty="0" err="1">
                <a:solidFill>
                  <a:prstClr val="white"/>
                </a:solidFill>
                <a:latin typeface="Montserrat" panose="00000500000000000000" pitchFamily="2" charset="0"/>
              </a:rPr>
              <a:t>Agro</a:t>
            </a:r>
            <a:r>
              <a:rPr lang="en-IN" sz="1400" dirty="0">
                <a:solidFill>
                  <a:prstClr val="white"/>
                </a:solidFill>
                <a:latin typeface="Montserrat" panose="00000500000000000000" pitchFamily="2" charset="0"/>
              </a:rPr>
              <a:t> Farm </a:t>
            </a:r>
          </a:p>
        </p:txBody>
      </p:sp>
      <p:sp>
        <p:nvSpPr>
          <p:cNvPr id="70" name="TextBox 69">
            <a:extLst>
              <a:ext uri="{FF2B5EF4-FFF2-40B4-BE49-F238E27FC236}">
                <a16:creationId xmlns:a16="http://schemas.microsoft.com/office/drawing/2014/main" id="{3A7BE1D2-8A51-42B0-9E28-9D1C2867C59F}"/>
              </a:ext>
            </a:extLst>
          </p:cNvPr>
          <p:cNvSpPr txBox="1"/>
          <p:nvPr/>
        </p:nvSpPr>
        <p:spPr>
          <a:xfrm>
            <a:off x="4608797" y="3085094"/>
            <a:ext cx="2966552" cy="1754326"/>
          </a:xfrm>
          <a:prstGeom prst="rect">
            <a:avLst/>
          </a:prstGeom>
          <a:noFill/>
        </p:spPr>
        <p:txBody>
          <a:bodyPr wrap="square" rtlCol="0">
            <a:spAutoFit/>
          </a:bodyPr>
          <a:lstStyle/>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Dey International</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Lila Medical</a:t>
            </a:r>
          </a:p>
          <a:p>
            <a:pPr marR="0" lvl="0" indent="0" algn="l" defTabSz="914400" rtl="0" eaLnBrk="1" fontAlgn="auto" latinLnBrk="0" hangingPunct="1">
              <a:spcBef>
                <a:spcPts val="200"/>
              </a:spcBef>
              <a:spcAft>
                <a:spcPts val="0"/>
              </a:spcAft>
              <a:buClrTx/>
              <a:buSzTx/>
              <a:buFontTx/>
              <a:buNone/>
              <a:tabLst/>
              <a:defRPr/>
            </a:pPr>
            <a:r>
              <a:rPr lang="en-IN" sz="1400" dirty="0" err="1">
                <a:solidFill>
                  <a:prstClr val="white"/>
                </a:solidFill>
                <a:latin typeface="Montserrat" panose="00000500000000000000" pitchFamily="2" charset="0"/>
              </a:rPr>
              <a:t>Habibs</a:t>
            </a:r>
            <a:r>
              <a:rPr lang="en-IN" sz="1400" dirty="0">
                <a:solidFill>
                  <a:prstClr val="white"/>
                </a:solidFill>
                <a:latin typeface="Montserrat" panose="00000500000000000000" pitchFamily="2" charset="0"/>
              </a:rPr>
              <a:t> salon</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Alibaba </a:t>
            </a:r>
            <a:r>
              <a:rPr lang="en-IN" sz="1400" dirty="0" err="1">
                <a:solidFill>
                  <a:prstClr val="white"/>
                </a:solidFill>
                <a:latin typeface="Montserrat" panose="00000500000000000000" pitchFamily="2" charset="0"/>
              </a:rPr>
              <a:t>Resturent</a:t>
            </a:r>
            <a:endParaRPr lang="en-IN" sz="1400" dirty="0">
              <a:solidFill>
                <a:prstClr val="white"/>
              </a:solidFill>
              <a:latin typeface="Montserrat" panose="00000500000000000000" pitchFamily="2" charset="0"/>
            </a:endParaRP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Grill on Wheels</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Mukherjee Water Treatment Plant</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Kid’s Academy School </a:t>
            </a:r>
          </a:p>
        </p:txBody>
      </p:sp>
      <p:sp>
        <p:nvSpPr>
          <p:cNvPr id="71" name="TextBox 70">
            <a:extLst>
              <a:ext uri="{FF2B5EF4-FFF2-40B4-BE49-F238E27FC236}">
                <a16:creationId xmlns:a16="http://schemas.microsoft.com/office/drawing/2014/main" id="{F10A448E-619F-4987-BD19-A474BAB771B6}"/>
              </a:ext>
            </a:extLst>
          </p:cNvPr>
          <p:cNvSpPr txBox="1"/>
          <p:nvPr/>
        </p:nvSpPr>
        <p:spPr>
          <a:xfrm>
            <a:off x="8476558" y="3085094"/>
            <a:ext cx="2966552" cy="1754326"/>
          </a:xfrm>
          <a:prstGeom prst="rect">
            <a:avLst/>
          </a:prstGeom>
          <a:noFill/>
        </p:spPr>
        <p:txBody>
          <a:bodyPr wrap="square" rtlCol="0">
            <a:spAutoFit/>
          </a:bodyPr>
          <a:lstStyle/>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Tollywood Cut’s Beauty </a:t>
            </a:r>
            <a:r>
              <a:rPr lang="en-IN" sz="1400" dirty="0" err="1">
                <a:solidFill>
                  <a:prstClr val="white"/>
                </a:solidFill>
                <a:latin typeface="Montserrat" panose="00000500000000000000" pitchFamily="2" charset="0"/>
              </a:rPr>
              <a:t>Selons</a:t>
            </a:r>
            <a:endParaRPr lang="en-IN" sz="1400" dirty="0">
              <a:solidFill>
                <a:prstClr val="white"/>
              </a:solidFill>
              <a:latin typeface="Montserrat" panose="00000500000000000000" pitchFamily="2" charset="0"/>
            </a:endParaRP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Vodaphone Store</a:t>
            </a:r>
          </a:p>
          <a:p>
            <a:pPr marR="0" lvl="0" indent="0" algn="l" defTabSz="914400" rtl="0" eaLnBrk="1" fontAlgn="auto" latinLnBrk="0" hangingPunct="1">
              <a:spcBef>
                <a:spcPts val="200"/>
              </a:spcBef>
              <a:spcAft>
                <a:spcPts val="0"/>
              </a:spcAft>
              <a:buClrTx/>
              <a:buSzTx/>
              <a:buFontTx/>
              <a:buNone/>
              <a:tabLst/>
              <a:defRPr/>
            </a:pPr>
            <a:r>
              <a:rPr lang="en-IN" sz="1400" dirty="0" err="1">
                <a:solidFill>
                  <a:prstClr val="white"/>
                </a:solidFill>
                <a:latin typeface="Montserrat" panose="00000500000000000000" pitchFamily="2" charset="0"/>
              </a:rPr>
              <a:t>Panch</a:t>
            </a:r>
            <a:r>
              <a:rPr lang="en-IN" sz="1400" dirty="0">
                <a:solidFill>
                  <a:prstClr val="white"/>
                </a:solidFill>
                <a:latin typeface="Montserrat" panose="00000500000000000000" pitchFamily="2" charset="0"/>
              </a:rPr>
              <a:t> </a:t>
            </a:r>
            <a:r>
              <a:rPr lang="en-IN" sz="1400" dirty="0" err="1">
                <a:solidFill>
                  <a:prstClr val="white"/>
                </a:solidFill>
                <a:latin typeface="Montserrat" panose="00000500000000000000" pitchFamily="2" charset="0"/>
              </a:rPr>
              <a:t>Meshali</a:t>
            </a:r>
            <a:r>
              <a:rPr lang="en-IN" sz="1400" dirty="0">
                <a:solidFill>
                  <a:prstClr val="white"/>
                </a:solidFill>
                <a:latin typeface="Montserrat" panose="00000500000000000000" pitchFamily="2" charset="0"/>
              </a:rPr>
              <a:t> Group of </a:t>
            </a:r>
            <a:r>
              <a:rPr lang="en-IN" sz="1400" dirty="0" err="1">
                <a:solidFill>
                  <a:prstClr val="white"/>
                </a:solidFill>
                <a:latin typeface="Montserrat" panose="00000500000000000000" pitchFamily="2" charset="0"/>
              </a:rPr>
              <a:t>Resturents</a:t>
            </a:r>
            <a:endParaRPr lang="en-IN" sz="1400" dirty="0">
              <a:solidFill>
                <a:prstClr val="white"/>
              </a:solidFill>
              <a:latin typeface="Montserrat" panose="00000500000000000000" pitchFamily="2" charset="0"/>
            </a:endParaRP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Dr </a:t>
            </a:r>
            <a:r>
              <a:rPr lang="en-IN" sz="1400" dirty="0" err="1">
                <a:solidFill>
                  <a:prstClr val="white"/>
                </a:solidFill>
                <a:latin typeface="Montserrat" panose="00000500000000000000" pitchFamily="2" charset="0"/>
              </a:rPr>
              <a:t>Subhodutto</a:t>
            </a:r>
            <a:r>
              <a:rPr lang="en-IN" sz="1400" dirty="0">
                <a:solidFill>
                  <a:prstClr val="white"/>
                </a:solidFill>
                <a:latin typeface="Montserrat" panose="00000500000000000000" pitchFamily="2" charset="0"/>
              </a:rPr>
              <a:t> Clinics</a:t>
            </a:r>
          </a:p>
          <a:p>
            <a:pPr marR="0" lvl="0" indent="0" algn="l" defTabSz="914400" rtl="0" eaLnBrk="1" fontAlgn="auto" latinLnBrk="0" hangingPunct="1">
              <a:spcBef>
                <a:spcPts val="200"/>
              </a:spcBef>
              <a:spcAft>
                <a:spcPts val="0"/>
              </a:spcAft>
              <a:buClrTx/>
              <a:buSzTx/>
              <a:buFontTx/>
              <a:buNone/>
              <a:tabLst/>
              <a:defRPr/>
            </a:pPr>
            <a:r>
              <a:rPr lang="en-IN" sz="1400" dirty="0" err="1">
                <a:solidFill>
                  <a:prstClr val="white"/>
                </a:solidFill>
                <a:latin typeface="Montserrat" panose="00000500000000000000" pitchFamily="2" charset="0"/>
              </a:rPr>
              <a:t>Antorangya</a:t>
            </a:r>
            <a:r>
              <a:rPr lang="en-IN" sz="1400" dirty="0">
                <a:solidFill>
                  <a:prstClr val="white"/>
                </a:solidFill>
                <a:latin typeface="Montserrat" panose="00000500000000000000" pitchFamily="2" charset="0"/>
              </a:rPr>
              <a:t> </a:t>
            </a:r>
            <a:r>
              <a:rPr lang="en-IN" sz="1400" dirty="0" err="1">
                <a:solidFill>
                  <a:prstClr val="white"/>
                </a:solidFill>
                <a:latin typeface="Montserrat" panose="00000500000000000000" pitchFamily="2" charset="0"/>
              </a:rPr>
              <a:t>Appartments</a:t>
            </a:r>
            <a:endParaRPr lang="en-IN" sz="1400" dirty="0">
              <a:solidFill>
                <a:prstClr val="white"/>
              </a:solidFill>
              <a:latin typeface="Montserrat" panose="00000500000000000000" pitchFamily="2" charset="0"/>
            </a:endParaRP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Q-line Group of Companies</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Tripura </a:t>
            </a:r>
            <a:r>
              <a:rPr lang="en-IN" sz="1400" dirty="0" err="1">
                <a:solidFill>
                  <a:prstClr val="white"/>
                </a:solidFill>
                <a:latin typeface="Montserrat" panose="00000500000000000000" pitchFamily="2" charset="0"/>
              </a:rPr>
              <a:t>Gramin</a:t>
            </a:r>
            <a:r>
              <a:rPr lang="en-IN" sz="1400" dirty="0">
                <a:solidFill>
                  <a:prstClr val="white"/>
                </a:solidFill>
                <a:latin typeface="Montserrat" panose="00000500000000000000" pitchFamily="2" charset="0"/>
              </a:rPr>
              <a:t> Bank</a:t>
            </a:r>
          </a:p>
        </p:txBody>
      </p:sp>
      <p:sp>
        <p:nvSpPr>
          <p:cNvPr id="72" name="TextBox 71">
            <a:extLst>
              <a:ext uri="{FF2B5EF4-FFF2-40B4-BE49-F238E27FC236}">
                <a16:creationId xmlns:a16="http://schemas.microsoft.com/office/drawing/2014/main" id="{80D14D5C-7DC3-4DFF-8E1E-FF676520C2CF}"/>
              </a:ext>
            </a:extLst>
          </p:cNvPr>
          <p:cNvSpPr txBox="1"/>
          <p:nvPr/>
        </p:nvSpPr>
        <p:spPr>
          <a:xfrm>
            <a:off x="917876" y="4885135"/>
            <a:ext cx="2966552" cy="1754326"/>
          </a:xfrm>
          <a:prstGeom prst="rect">
            <a:avLst/>
          </a:prstGeom>
          <a:noFill/>
        </p:spPr>
        <p:txBody>
          <a:bodyPr wrap="square" rtlCol="0">
            <a:spAutoFit/>
          </a:bodyPr>
          <a:lstStyle/>
          <a:p>
            <a:pPr marR="0" lvl="0" indent="0" algn="l" defTabSz="914400" rtl="0" eaLnBrk="1" fontAlgn="auto" latinLnBrk="0" hangingPunct="1">
              <a:spcBef>
                <a:spcPts val="200"/>
              </a:spcBef>
              <a:spcAft>
                <a:spcPts val="0"/>
              </a:spcAft>
              <a:buClrTx/>
              <a:buSzTx/>
              <a:buFontTx/>
              <a:buNone/>
              <a:tabLst/>
              <a:defRPr/>
            </a:pPr>
            <a:r>
              <a:rPr lang="en-IN" sz="1400" dirty="0" err="1">
                <a:solidFill>
                  <a:prstClr val="white"/>
                </a:solidFill>
                <a:latin typeface="Montserrat" panose="00000500000000000000" pitchFamily="2" charset="0"/>
              </a:rPr>
              <a:t>Janta</a:t>
            </a:r>
            <a:r>
              <a:rPr lang="en-IN" sz="1400" dirty="0">
                <a:solidFill>
                  <a:prstClr val="white"/>
                </a:solidFill>
                <a:latin typeface="Montserrat" panose="00000500000000000000" pitchFamily="2" charset="0"/>
              </a:rPr>
              <a:t> Brick Works</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Mini Max Mumbai Jeans</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Ozone Restaurants, Salt Lake</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Hotel Coco International</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AVA Group of Industries</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The Indian Nursery</a:t>
            </a:r>
          </a:p>
          <a:p>
            <a:pPr marR="0" lvl="0" indent="0" algn="l" defTabSz="914400" rtl="0" eaLnBrk="1" fontAlgn="auto" latinLnBrk="0" hangingPunct="1">
              <a:spcBef>
                <a:spcPts val="200"/>
              </a:spcBef>
              <a:spcAft>
                <a:spcPts val="0"/>
              </a:spcAft>
              <a:buClrTx/>
              <a:buSzTx/>
              <a:buFontTx/>
              <a:buNone/>
              <a:tabLst/>
              <a:defRPr/>
            </a:pPr>
            <a:r>
              <a:rPr lang="en-IN" sz="1400" dirty="0" err="1">
                <a:solidFill>
                  <a:prstClr val="white"/>
                </a:solidFill>
                <a:latin typeface="Montserrat" panose="00000500000000000000" pitchFamily="2" charset="0"/>
              </a:rPr>
              <a:t>Subham</a:t>
            </a:r>
            <a:r>
              <a:rPr lang="en-IN" sz="1400" dirty="0">
                <a:solidFill>
                  <a:prstClr val="white"/>
                </a:solidFill>
                <a:latin typeface="Montserrat" panose="00000500000000000000" pitchFamily="2" charset="0"/>
              </a:rPr>
              <a:t> Diagnostics</a:t>
            </a:r>
          </a:p>
        </p:txBody>
      </p:sp>
      <p:sp>
        <p:nvSpPr>
          <p:cNvPr id="73" name="TextBox 72">
            <a:extLst>
              <a:ext uri="{FF2B5EF4-FFF2-40B4-BE49-F238E27FC236}">
                <a16:creationId xmlns:a16="http://schemas.microsoft.com/office/drawing/2014/main" id="{1D4804A2-BC31-48E3-9722-26BE2F043503}"/>
              </a:ext>
            </a:extLst>
          </p:cNvPr>
          <p:cNvSpPr txBox="1"/>
          <p:nvPr/>
        </p:nvSpPr>
        <p:spPr>
          <a:xfrm>
            <a:off x="4599525" y="4900559"/>
            <a:ext cx="3681944" cy="1728678"/>
          </a:xfrm>
          <a:prstGeom prst="rect">
            <a:avLst/>
          </a:prstGeom>
          <a:noFill/>
        </p:spPr>
        <p:txBody>
          <a:bodyPr wrap="square" rtlCol="0">
            <a:spAutoFit/>
          </a:bodyPr>
          <a:lstStyle/>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Killer Jeans Manufacturing Company Limited</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Titan Showroom</a:t>
            </a:r>
          </a:p>
          <a:p>
            <a:pPr marR="0" lvl="0" indent="0" algn="l" defTabSz="914400" rtl="0" eaLnBrk="1" fontAlgn="auto" latinLnBrk="0" hangingPunct="1">
              <a:spcBef>
                <a:spcPts val="200"/>
              </a:spcBef>
              <a:spcAft>
                <a:spcPts val="0"/>
              </a:spcAft>
              <a:buClrTx/>
              <a:buSzTx/>
              <a:buFontTx/>
              <a:buNone/>
              <a:tabLst/>
              <a:defRPr/>
            </a:pPr>
            <a:r>
              <a:rPr lang="en-IN" sz="1400" dirty="0" err="1">
                <a:solidFill>
                  <a:prstClr val="white"/>
                </a:solidFill>
                <a:latin typeface="Montserrat" panose="00000500000000000000" pitchFamily="2" charset="0"/>
              </a:rPr>
              <a:t>Anaswar</a:t>
            </a:r>
            <a:r>
              <a:rPr lang="en-IN" sz="1400" dirty="0">
                <a:solidFill>
                  <a:prstClr val="white"/>
                </a:solidFill>
                <a:latin typeface="Montserrat" panose="00000500000000000000" pitchFamily="2" charset="0"/>
              </a:rPr>
              <a:t> Cooperative Housing Society Ltd.</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KTM</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United Bank of India</a:t>
            </a:r>
            <a:br>
              <a:rPr lang="en-IN" sz="1400" dirty="0">
                <a:solidFill>
                  <a:prstClr val="white"/>
                </a:solidFill>
                <a:latin typeface="Montserrat" panose="00000500000000000000" pitchFamily="2" charset="0"/>
              </a:rPr>
            </a:br>
            <a:r>
              <a:rPr lang="en-IN" sz="1400" dirty="0">
                <a:solidFill>
                  <a:prstClr val="white"/>
                </a:solidFill>
                <a:latin typeface="Montserrat" panose="00000500000000000000" pitchFamily="2" charset="0"/>
              </a:rPr>
              <a:t>Bank of Baroda</a:t>
            </a:r>
          </a:p>
          <a:p>
            <a:pPr marR="0" lvl="0" indent="0" algn="l" defTabSz="914400" rtl="0" eaLnBrk="1" fontAlgn="auto" latinLnBrk="0" hangingPunct="1">
              <a:spcBef>
                <a:spcPts val="200"/>
              </a:spcBef>
              <a:spcAft>
                <a:spcPts val="0"/>
              </a:spcAft>
              <a:buClrTx/>
              <a:buSzTx/>
              <a:buFontTx/>
              <a:buNone/>
              <a:tabLst/>
              <a:defRPr/>
            </a:pPr>
            <a:r>
              <a:rPr lang="en-IN" sz="1400" dirty="0">
                <a:solidFill>
                  <a:prstClr val="white"/>
                </a:solidFill>
                <a:latin typeface="Montserrat" panose="00000500000000000000" pitchFamily="2" charset="0"/>
              </a:rPr>
              <a:t>Dr. Poddar Private Ltd</a:t>
            </a:r>
          </a:p>
        </p:txBody>
      </p:sp>
      <p:sp>
        <p:nvSpPr>
          <p:cNvPr id="74" name="TextBox 73">
            <a:extLst>
              <a:ext uri="{FF2B5EF4-FFF2-40B4-BE49-F238E27FC236}">
                <a16:creationId xmlns:a16="http://schemas.microsoft.com/office/drawing/2014/main" id="{85D869B7-DA12-4A39-826C-143282973DDB}"/>
              </a:ext>
            </a:extLst>
          </p:cNvPr>
          <p:cNvSpPr txBox="1"/>
          <p:nvPr/>
        </p:nvSpPr>
        <p:spPr>
          <a:xfrm>
            <a:off x="8495191" y="4844643"/>
            <a:ext cx="2966552" cy="2085186"/>
          </a:xfrm>
          <a:prstGeom prst="rect">
            <a:avLst/>
          </a:prstGeom>
          <a:noFill/>
        </p:spPr>
        <p:txBody>
          <a:bodyPr wrap="square" rtlCol="0">
            <a:spAutoFit/>
          </a:bodyPr>
          <a:lstStyle/>
          <a:p>
            <a:pPr marR="0" lvl="0" indent="0" algn="l" defTabSz="914400" rtl="0" eaLnBrk="1" fontAlgn="auto" latinLnBrk="0" hangingPunct="1">
              <a:spcBef>
                <a:spcPts val="300"/>
              </a:spcBef>
              <a:spcAft>
                <a:spcPts val="0"/>
              </a:spcAft>
              <a:buClrTx/>
              <a:buSzTx/>
              <a:buFontTx/>
              <a:buNone/>
              <a:tabLst/>
              <a:defRPr/>
            </a:pPr>
            <a:r>
              <a:rPr lang="en-IN" sz="1400" dirty="0">
                <a:solidFill>
                  <a:prstClr val="white"/>
                </a:solidFill>
                <a:latin typeface="Montserrat" panose="00000500000000000000" pitchFamily="2" charset="0"/>
              </a:rPr>
              <a:t>Common Nursery</a:t>
            </a:r>
          </a:p>
          <a:p>
            <a:pPr marR="0" lvl="0" indent="0" algn="l" defTabSz="914400" rtl="0" eaLnBrk="1" fontAlgn="auto" latinLnBrk="0" hangingPunct="1">
              <a:spcBef>
                <a:spcPts val="300"/>
              </a:spcBef>
              <a:spcAft>
                <a:spcPts val="0"/>
              </a:spcAft>
              <a:buClrTx/>
              <a:buSzTx/>
              <a:buFontTx/>
              <a:buNone/>
              <a:tabLst/>
              <a:defRPr/>
            </a:pPr>
            <a:r>
              <a:rPr lang="en-IN" sz="1400" dirty="0">
                <a:solidFill>
                  <a:prstClr val="white"/>
                </a:solidFill>
                <a:latin typeface="Montserrat" panose="00000500000000000000" pitchFamily="2" charset="0"/>
              </a:rPr>
              <a:t>Club </a:t>
            </a:r>
            <a:r>
              <a:rPr lang="en-IN" sz="1400" dirty="0" err="1">
                <a:solidFill>
                  <a:prstClr val="white"/>
                </a:solidFill>
                <a:latin typeface="Montserrat" panose="00000500000000000000" pitchFamily="2" charset="0"/>
              </a:rPr>
              <a:t>Sagnik</a:t>
            </a:r>
            <a:endParaRPr lang="en-IN" sz="1400" dirty="0">
              <a:solidFill>
                <a:prstClr val="white"/>
              </a:solidFill>
              <a:latin typeface="Montserrat" panose="00000500000000000000" pitchFamily="2" charset="0"/>
            </a:endParaRPr>
          </a:p>
          <a:p>
            <a:pPr marR="0" lvl="0" indent="0" algn="l" defTabSz="914400" rtl="0" eaLnBrk="1" fontAlgn="auto" latinLnBrk="0" hangingPunct="1">
              <a:spcBef>
                <a:spcPts val="300"/>
              </a:spcBef>
              <a:spcAft>
                <a:spcPts val="0"/>
              </a:spcAft>
              <a:buClrTx/>
              <a:buSzTx/>
              <a:buFontTx/>
              <a:buNone/>
              <a:tabLst/>
              <a:defRPr/>
            </a:pPr>
            <a:r>
              <a:rPr lang="en-IN" sz="1400" dirty="0">
                <a:solidFill>
                  <a:prstClr val="white"/>
                </a:solidFill>
                <a:latin typeface="Montserrat" panose="00000500000000000000" pitchFamily="2" charset="0"/>
              </a:rPr>
              <a:t>Mi Stores</a:t>
            </a:r>
          </a:p>
          <a:p>
            <a:pPr marR="0" lvl="0" indent="0" algn="l" defTabSz="914400" rtl="0" eaLnBrk="1" fontAlgn="auto" latinLnBrk="0" hangingPunct="1">
              <a:spcBef>
                <a:spcPts val="300"/>
              </a:spcBef>
              <a:spcAft>
                <a:spcPts val="0"/>
              </a:spcAft>
              <a:buClrTx/>
              <a:buSzTx/>
              <a:buFontTx/>
              <a:buNone/>
              <a:tabLst/>
              <a:defRPr/>
            </a:pPr>
            <a:r>
              <a:rPr lang="en-IN" sz="1400" dirty="0">
                <a:solidFill>
                  <a:prstClr val="white"/>
                </a:solidFill>
                <a:latin typeface="Montserrat" panose="00000500000000000000" pitchFamily="2" charset="0"/>
              </a:rPr>
              <a:t>Alliance Broadband</a:t>
            </a:r>
          </a:p>
          <a:p>
            <a:pPr marR="0" lvl="0" indent="0" algn="l" defTabSz="914400" rtl="0" eaLnBrk="1" fontAlgn="auto" latinLnBrk="0" hangingPunct="1">
              <a:spcBef>
                <a:spcPts val="300"/>
              </a:spcBef>
              <a:spcAft>
                <a:spcPts val="0"/>
              </a:spcAft>
              <a:buClrTx/>
              <a:buSzTx/>
              <a:buFontTx/>
              <a:buNone/>
              <a:tabLst/>
              <a:defRPr/>
            </a:pPr>
            <a:r>
              <a:rPr lang="en-IN" sz="1400" dirty="0">
                <a:solidFill>
                  <a:prstClr val="white"/>
                </a:solidFill>
                <a:latin typeface="Montserrat" panose="00000500000000000000" pitchFamily="2" charset="0"/>
              </a:rPr>
              <a:t>Patanjali</a:t>
            </a:r>
          </a:p>
          <a:p>
            <a:pPr marR="0" lvl="0" indent="0" algn="l" defTabSz="914400" rtl="0" eaLnBrk="1" fontAlgn="auto" latinLnBrk="0" hangingPunct="1">
              <a:spcBef>
                <a:spcPts val="300"/>
              </a:spcBef>
              <a:spcAft>
                <a:spcPts val="0"/>
              </a:spcAft>
              <a:buClrTx/>
              <a:buSzTx/>
              <a:buFontTx/>
              <a:buNone/>
              <a:tabLst/>
              <a:defRPr/>
            </a:pPr>
            <a:r>
              <a:rPr lang="en-IN" sz="1400" dirty="0">
                <a:solidFill>
                  <a:prstClr val="white"/>
                </a:solidFill>
                <a:latin typeface="Montserrat" panose="00000500000000000000" pitchFamily="2" charset="0"/>
              </a:rPr>
              <a:t>Siti Broadband Service Pvt.Ltd</a:t>
            </a:r>
          </a:p>
          <a:p>
            <a:pPr marR="0" lvl="0" indent="0" algn="l" defTabSz="914400" rtl="0" eaLnBrk="1" fontAlgn="auto" latinLnBrk="0" hangingPunct="1">
              <a:spcBef>
                <a:spcPts val="300"/>
              </a:spcBef>
              <a:spcAft>
                <a:spcPts val="0"/>
              </a:spcAft>
              <a:buClrTx/>
              <a:buSzTx/>
              <a:buFontTx/>
              <a:buNone/>
              <a:tabLst/>
              <a:defRPr/>
            </a:pPr>
            <a:r>
              <a:rPr lang="en-IN" sz="1400" dirty="0">
                <a:solidFill>
                  <a:prstClr val="white"/>
                </a:solidFill>
                <a:latin typeface="Montserrat" panose="00000500000000000000" pitchFamily="2" charset="0"/>
              </a:rPr>
              <a:t>Medicare</a:t>
            </a:r>
          </a:p>
          <a:p>
            <a:pPr marR="0" lvl="0" indent="0" algn="l" defTabSz="914400" rtl="0" eaLnBrk="1" fontAlgn="auto" latinLnBrk="0" hangingPunct="1">
              <a:spcBef>
                <a:spcPts val="300"/>
              </a:spcBef>
              <a:spcAft>
                <a:spcPts val="0"/>
              </a:spcAft>
              <a:buClrTx/>
              <a:buSzTx/>
              <a:buFontTx/>
              <a:buNone/>
              <a:tabLst/>
              <a:defRPr/>
            </a:pPr>
            <a:endParaRPr lang="en-IN" sz="1400" dirty="0">
              <a:solidFill>
                <a:prstClr val="white"/>
              </a:solidFill>
              <a:latin typeface="Montserrat" panose="00000500000000000000" pitchFamily="2" charset="0"/>
            </a:endParaRPr>
          </a:p>
        </p:txBody>
      </p:sp>
      <p:sp>
        <p:nvSpPr>
          <p:cNvPr id="38" name="TextBox 37">
            <a:extLst>
              <a:ext uri="{FF2B5EF4-FFF2-40B4-BE49-F238E27FC236}">
                <a16:creationId xmlns:a16="http://schemas.microsoft.com/office/drawing/2014/main" id="{96A76DA5-D704-421F-9C03-D5C567DA88A8}"/>
              </a:ext>
            </a:extLst>
          </p:cNvPr>
          <p:cNvSpPr txBox="1"/>
          <p:nvPr/>
        </p:nvSpPr>
        <p:spPr>
          <a:xfrm>
            <a:off x="9854509" y="6467057"/>
            <a:ext cx="2966552" cy="461665"/>
          </a:xfrm>
          <a:prstGeom prst="rect">
            <a:avLst/>
          </a:prstGeom>
          <a:noFill/>
        </p:spPr>
        <p:txBody>
          <a:bodyPr wrap="square" rtlCol="0">
            <a:spAutoFit/>
          </a:bodyPr>
          <a:lstStyle/>
          <a:p>
            <a:pPr marR="0" lvl="0" indent="0" algn="l" defTabSz="914400" rtl="0" eaLnBrk="1" fontAlgn="auto" latinLnBrk="0" hangingPunct="1">
              <a:spcBef>
                <a:spcPts val="300"/>
              </a:spcBef>
              <a:spcAft>
                <a:spcPts val="0"/>
              </a:spcAft>
              <a:buClrTx/>
              <a:buSzTx/>
              <a:buFontTx/>
              <a:buNone/>
              <a:tabLst/>
              <a:defRPr/>
            </a:pPr>
            <a:r>
              <a:rPr lang="en-IN" sz="2400" b="1" dirty="0">
                <a:solidFill>
                  <a:schemeClr val="bg1"/>
                </a:solidFill>
                <a:latin typeface="Bernard MT Condensed" panose="02050806060905020404" pitchFamily="18" charset="0"/>
              </a:rPr>
              <a:t>And Many More….</a:t>
            </a:r>
          </a:p>
        </p:txBody>
      </p:sp>
    </p:spTree>
    <p:extLst>
      <p:ext uri="{BB962C8B-B14F-4D97-AF65-F5344CB8AC3E}">
        <p14:creationId xmlns:p14="http://schemas.microsoft.com/office/powerpoint/2010/main" val="1085394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ppt_x"/>
                                          </p:val>
                                        </p:tav>
                                        <p:tav tm="100000">
                                          <p:val>
                                            <p:strVal val="#ppt_x"/>
                                          </p:val>
                                        </p:tav>
                                      </p:tavLst>
                                    </p:anim>
                                    <p:anim calcmode="lin" valueType="num">
                                      <p:cBhvr additive="base">
                                        <p:cTn id="12" dur="125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250" fill="hold"/>
                                        <p:tgtEl>
                                          <p:spTgt spid="4"/>
                                        </p:tgtEl>
                                        <p:attrNameLst>
                                          <p:attrName>ppt_x</p:attrName>
                                        </p:attrNameLst>
                                      </p:cBhvr>
                                      <p:tavLst>
                                        <p:tav tm="0">
                                          <p:val>
                                            <p:strVal val="1+#ppt_w/2"/>
                                          </p:val>
                                        </p:tav>
                                        <p:tav tm="100000">
                                          <p:val>
                                            <p:strVal val="#ppt_x"/>
                                          </p:val>
                                        </p:tav>
                                      </p:tavLst>
                                    </p:anim>
                                    <p:anim calcmode="lin" valueType="num">
                                      <p:cBhvr additive="base">
                                        <p:cTn id="16" dur="125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1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250" fill="hold"/>
                                        <p:tgtEl>
                                          <p:spTgt spid="5"/>
                                        </p:tgtEl>
                                        <p:attrNameLst>
                                          <p:attrName>ppt_x</p:attrName>
                                        </p:attrNameLst>
                                      </p:cBhvr>
                                      <p:tavLst>
                                        <p:tav tm="0">
                                          <p:val>
                                            <p:strVal val="0-#ppt_w/2"/>
                                          </p:val>
                                        </p:tav>
                                        <p:tav tm="100000">
                                          <p:val>
                                            <p:strVal val="#ppt_x"/>
                                          </p:val>
                                        </p:tav>
                                      </p:tavLst>
                                    </p:anim>
                                    <p:anim calcmode="lin" valueType="num">
                                      <p:cBhvr additive="base">
                                        <p:cTn id="20" dur="125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250" fill="hold"/>
                                        <p:tgtEl>
                                          <p:spTgt spid="7"/>
                                        </p:tgtEl>
                                        <p:attrNameLst>
                                          <p:attrName>ppt_x</p:attrName>
                                        </p:attrNameLst>
                                      </p:cBhvr>
                                      <p:tavLst>
                                        <p:tav tm="0">
                                          <p:val>
                                            <p:strVal val="1+#ppt_w/2"/>
                                          </p:val>
                                        </p:tav>
                                        <p:tav tm="100000">
                                          <p:val>
                                            <p:strVal val="#ppt_x"/>
                                          </p:val>
                                        </p:tav>
                                      </p:tavLst>
                                    </p:anim>
                                    <p:anim calcmode="lin" valueType="num">
                                      <p:cBhvr additive="base">
                                        <p:cTn id="24" dur="12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12" decel="100000" fill="hold" grpId="0" nodeType="withEffect">
                                  <p:stCondLst>
                                    <p:cond delay="175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250" fill="hold"/>
                                        <p:tgtEl>
                                          <p:spTgt spid="8"/>
                                        </p:tgtEl>
                                        <p:attrNameLst>
                                          <p:attrName>ppt_x</p:attrName>
                                        </p:attrNameLst>
                                      </p:cBhvr>
                                      <p:tavLst>
                                        <p:tav tm="0">
                                          <p:val>
                                            <p:strVal val="0-#ppt_w/2"/>
                                          </p:val>
                                        </p:tav>
                                        <p:tav tm="100000">
                                          <p:val>
                                            <p:strVal val="#ppt_x"/>
                                          </p:val>
                                        </p:tav>
                                      </p:tavLst>
                                    </p:anim>
                                    <p:anim calcmode="lin" valueType="num">
                                      <p:cBhvr additive="base">
                                        <p:cTn id="28" dur="125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250" fill="hold"/>
                                        <p:tgtEl>
                                          <p:spTgt spid="9"/>
                                        </p:tgtEl>
                                        <p:attrNameLst>
                                          <p:attrName>ppt_x</p:attrName>
                                        </p:attrNameLst>
                                      </p:cBhvr>
                                      <p:tavLst>
                                        <p:tav tm="0">
                                          <p:val>
                                            <p:strVal val="#ppt_x"/>
                                          </p:val>
                                        </p:tav>
                                        <p:tav tm="100000">
                                          <p:val>
                                            <p:strVal val="#ppt_x"/>
                                          </p:val>
                                        </p:tav>
                                      </p:tavLst>
                                    </p:anim>
                                    <p:anim calcmode="lin" valueType="num">
                                      <p:cBhvr additive="base">
                                        <p:cTn id="32" dur="125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250" fill="hold"/>
                                        <p:tgtEl>
                                          <p:spTgt spid="10"/>
                                        </p:tgtEl>
                                        <p:attrNameLst>
                                          <p:attrName>ppt_x</p:attrName>
                                        </p:attrNameLst>
                                      </p:cBhvr>
                                      <p:tavLst>
                                        <p:tav tm="0">
                                          <p:val>
                                            <p:strVal val="1+#ppt_w/2"/>
                                          </p:val>
                                        </p:tav>
                                        <p:tav tm="100000">
                                          <p:val>
                                            <p:strVal val="#ppt_x"/>
                                          </p:val>
                                        </p:tav>
                                      </p:tavLst>
                                    </p:anim>
                                    <p:anim calcmode="lin" valueType="num">
                                      <p:cBhvr additive="base">
                                        <p:cTn id="36" dur="1250" fill="hold"/>
                                        <p:tgtEl>
                                          <p:spTgt spid="10"/>
                                        </p:tgtEl>
                                        <p:attrNameLst>
                                          <p:attrName>ppt_y</p:attrName>
                                        </p:attrNameLst>
                                      </p:cBhvr>
                                      <p:tavLst>
                                        <p:tav tm="0">
                                          <p:val>
                                            <p:strVal val="1+#ppt_h/2"/>
                                          </p:val>
                                        </p:tav>
                                        <p:tav tm="100000">
                                          <p:val>
                                            <p:strVal val="#ppt_y"/>
                                          </p:val>
                                        </p:tav>
                                      </p:tavLst>
                                    </p:anim>
                                  </p:childTnLst>
                                </p:cTn>
                              </p:par>
                              <p:par>
                                <p:cTn id="37" presetID="53" presetClass="entr" presetSubtype="16" fill="hold" grpId="0" nodeType="withEffect">
                                  <p:stCondLst>
                                    <p:cond delay="2500"/>
                                  </p:stCondLst>
                                  <p:childTnLst>
                                    <p:set>
                                      <p:cBhvr>
                                        <p:cTn id="38" dur="1" fill="hold">
                                          <p:stCondLst>
                                            <p:cond delay="0"/>
                                          </p:stCondLst>
                                        </p:cTn>
                                        <p:tgtEl>
                                          <p:spTgt spid="6"/>
                                        </p:tgtEl>
                                        <p:attrNameLst>
                                          <p:attrName>style.visibility</p:attrName>
                                        </p:attrNameLst>
                                      </p:cBhvr>
                                      <p:to>
                                        <p:strVal val="visible"/>
                                      </p:to>
                                    </p:set>
                                    <p:anim calcmode="lin" valueType="num">
                                      <p:cBhvr>
                                        <p:cTn id="39" dur="1250" fill="hold"/>
                                        <p:tgtEl>
                                          <p:spTgt spid="6"/>
                                        </p:tgtEl>
                                        <p:attrNameLst>
                                          <p:attrName>ppt_w</p:attrName>
                                        </p:attrNameLst>
                                      </p:cBhvr>
                                      <p:tavLst>
                                        <p:tav tm="0">
                                          <p:val>
                                            <p:fltVal val="0"/>
                                          </p:val>
                                        </p:tav>
                                        <p:tav tm="100000">
                                          <p:val>
                                            <p:strVal val="#ppt_w"/>
                                          </p:val>
                                        </p:tav>
                                      </p:tavLst>
                                    </p:anim>
                                    <p:anim calcmode="lin" valueType="num">
                                      <p:cBhvr>
                                        <p:cTn id="40" dur="1250" fill="hold"/>
                                        <p:tgtEl>
                                          <p:spTgt spid="6"/>
                                        </p:tgtEl>
                                        <p:attrNameLst>
                                          <p:attrName>ppt_h</p:attrName>
                                        </p:attrNameLst>
                                      </p:cBhvr>
                                      <p:tavLst>
                                        <p:tav tm="0">
                                          <p:val>
                                            <p:fltVal val="0"/>
                                          </p:val>
                                        </p:tav>
                                        <p:tav tm="100000">
                                          <p:val>
                                            <p:strVal val="#ppt_h"/>
                                          </p:val>
                                        </p:tav>
                                      </p:tavLst>
                                    </p:anim>
                                    <p:animEffect transition="in" filter="fade">
                                      <p:cBhvr>
                                        <p:cTn id="41" dur="1250"/>
                                        <p:tgtEl>
                                          <p:spTgt spid="6"/>
                                        </p:tgtEl>
                                      </p:cBhvr>
                                    </p:animEffect>
                                  </p:childTnLst>
                                </p:cTn>
                              </p:par>
                              <p:par>
                                <p:cTn id="42" presetID="42" presetClass="entr" presetSubtype="0" fill="hold" grpId="0" nodeType="withEffect">
                                  <p:stCondLst>
                                    <p:cond delay="525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1000"/>
                                        <p:tgtEl>
                                          <p:spTgt spid="46"/>
                                        </p:tgtEl>
                                      </p:cBhvr>
                                    </p:animEffect>
                                    <p:anim calcmode="lin" valueType="num">
                                      <p:cBhvr>
                                        <p:cTn id="45" dur="1000" fill="hold"/>
                                        <p:tgtEl>
                                          <p:spTgt spid="46"/>
                                        </p:tgtEl>
                                        <p:attrNameLst>
                                          <p:attrName>ppt_x</p:attrName>
                                        </p:attrNameLst>
                                      </p:cBhvr>
                                      <p:tavLst>
                                        <p:tav tm="0">
                                          <p:val>
                                            <p:strVal val="#ppt_x"/>
                                          </p:val>
                                        </p:tav>
                                        <p:tav tm="100000">
                                          <p:val>
                                            <p:strVal val="#ppt_x"/>
                                          </p:val>
                                        </p:tav>
                                      </p:tavLst>
                                    </p:anim>
                                    <p:anim calcmode="lin" valueType="num">
                                      <p:cBhvr>
                                        <p:cTn id="46" dur="1000" fill="hold"/>
                                        <p:tgtEl>
                                          <p:spTgt spid="4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nodePh="1">
                                  <p:stCondLst>
                                    <p:cond delay="5500"/>
                                  </p:stCondLst>
                                  <p:endCondLst>
                                    <p:cond evt="begin" delay="0">
                                      <p:tn val="47"/>
                                    </p:cond>
                                  </p:endCondLst>
                                  <p:childTnLst>
                                    <p:set>
                                      <p:cBhvr>
                                        <p:cTn id="48" dur="1" fill="hold">
                                          <p:stCondLst>
                                            <p:cond delay="0"/>
                                          </p:stCondLst>
                                        </p:cTn>
                                        <p:tgtEl>
                                          <p:spTgt spid="47"/>
                                        </p:tgtEl>
                                        <p:attrNameLst>
                                          <p:attrName>style.visibility</p:attrName>
                                        </p:attrNameLst>
                                      </p:cBhvr>
                                      <p:to>
                                        <p:strVal val="visible"/>
                                      </p:to>
                                    </p:set>
                                    <p:animEffect transition="in" filter="fade">
                                      <p:cBhvr>
                                        <p:cTn id="49" dur="1000"/>
                                        <p:tgtEl>
                                          <p:spTgt spid="47"/>
                                        </p:tgtEl>
                                      </p:cBhvr>
                                    </p:animEffect>
                                    <p:anim calcmode="lin" valueType="num">
                                      <p:cBhvr>
                                        <p:cTn id="50" dur="1000" fill="hold"/>
                                        <p:tgtEl>
                                          <p:spTgt spid="47"/>
                                        </p:tgtEl>
                                        <p:attrNameLst>
                                          <p:attrName>ppt_x</p:attrName>
                                        </p:attrNameLst>
                                      </p:cBhvr>
                                      <p:tavLst>
                                        <p:tav tm="0">
                                          <p:val>
                                            <p:strVal val="#ppt_x"/>
                                          </p:val>
                                        </p:tav>
                                        <p:tav tm="100000">
                                          <p:val>
                                            <p:strVal val="#ppt_x"/>
                                          </p:val>
                                        </p:tav>
                                      </p:tavLst>
                                    </p:anim>
                                    <p:anim calcmode="lin" valueType="num">
                                      <p:cBhvr>
                                        <p:cTn id="51" dur="1000" fill="hold"/>
                                        <p:tgtEl>
                                          <p:spTgt spid="47"/>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700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750"/>
                                        <p:tgtEl>
                                          <p:spTgt spid="12"/>
                                        </p:tgtEl>
                                      </p:cBhvr>
                                    </p:animEffect>
                                  </p:childTnLst>
                                </p:cTn>
                              </p:par>
                              <p:par>
                                <p:cTn id="55" presetID="10" presetClass="entr" presetSubtype="0" fill="hold" grpId="0" nodeType="withEffect">
                                  <p:stCondLst>
                                    <p:cond delay="70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10" presetClass="entr" presetSubtype="0" fill="hold" grpId="0" nodeType="withEffect">
                                  <p:stCondLst>
                                    <p:cond delay="700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750"/>
                                        <p:tgtEl>
                                          <p:spTgt spid="18"/>
                                        </p:tgtEl>
                                      </p:cBhvr>
                                    </p:animEffect>
                                  </p:childTnLst>
                                </p:cTn>
                              </p:par>
                              <p:par>
                                <p:cTn id="61" presetID="10" presetClass="entr" presetSubtype="0" fill="hold" grpId="0" nodeType="withEffect">
                                  <p:stCondLst>
                                    <p:cond delay="700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750"/>
                                        <p:tgtEl>
                                          <p:spTgt spid="13"/>
                                        </p:tgtEl>
                                      </p:cBhvr>
                                    </p:animEffect>
                                  </p:childTnLst>
                                </p:cTn>
                              </p:par>
                              <p:par>
                                <p:cTn id="64" presetID="10" presetClass="entr" presetSubtype="0" fill="hold" grpId="0" nodeType="withEffect">
                                  <p:stCondLst>
                                    <p:cond delay="700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750"/>
                                        <p:tgtEl>
                                          <p:spTgt spid="16"/>
                                        </p:tgtEl>
                                      </p:cBhvr>
                                    </p:animEffect>
                                  </p:childTnLst>
                                </p:cTn>
                              </p:par>
                              <p:par>
                                <p:cTn id="67" presetID="10" presetClass="entr" presetSubtype="0" fill="hold" grpId="0" nodeType="withEffect">
                                  <p:stCondLst>
                                    <p:cond delay="700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750"/>
                                        <p:tgtEl>
                                          <p:spTgt spid="19"/>
                                        </p:tgtEl>
                                      </p:cBhvr>
                                    </p:animEffect>
                                  </p:childTnLst>
                                </p:cTn>
                              </p:par>
                              <p:par>
                                <p:cTn id="70" presetID="10" presetClass="entr" presetSubtype="0" fill="hold" grpId="0" nodeType="withEffect">
                                  <p:stCondLst>
                                    <p:cond delay="700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750"/>
                                        <p:tgtEl>
                                          <p:spTgt spid="14"/>
                                        </p:tgtEl>
                                      </p:cBhvr>
                                    </p:animEffect>
                                  </p:childTnLst>
                                </p:cTn>
                              </p:par>
                              <p:par>
                                <p:cTn id="73" presetID="10" presetClass="entr" presetSubtype="0" fill="hold" grpId="0" nodeType="withEffect">
                                  <p:stCondLst>
                                    <p:cond delay="700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750"/>
                                        <p:tgtEl>
                                          <p:spTgt spid="17"/>
                                        </p:tgtEl>
                                      </p:cBhvr>
                                    </p:animEffect>
                                  </p:childTnLst>
                                </p:cTn>
                              </p:par>
                              <p:par>
                                <p:cTn id="76" presetID="10" presetClass="entr" presetSubtype="0" fill="hold" grpId="0" nodeType="withEffect">
                                  <p:stCondLst>
                                    <p:cond delay="700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750"/>
                                        <p:tgtEl>
                                          <p:spTgt spid="20"/>
                                        </p:tgtEl>
                                      </p:cBhvr>
                                    </p:animEffect>
                                  </p:childTnLst>
                                </p:cTn>
                              </p:par>
                              <p:par>
                                <p:cTn id="79" presetID="2" presetClass="entr" presetSubtype="1" decel="100000" fill="hold" grpId="0" nodeType="withEffect">
                                  <p:stCondLst>
                                    <p:cond delay="5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1000" fill="hold"/>
                                        <p:tgtEl>
                                          <p:spTgt spid="11"/>
                                        </p:tgtEl>
                                        <p:attrNameLst>
                                          <p:attrName>ppt_x</p:attrName>
                                        </p:attrNameLst>
                                      </p:cBhvr>
                                      <p:tavLst>
                                        <p:tav tm="0">
                                          <p:val>
                                            <p:strVal val="#ppt_x"/>
                                          </p:val>
                                        </p:tav>
                                        <p:tav tm="100000">
                                          <p:val>
                                            <p:strVal val="#ppt_x"/>
                                          </p:val>
                                        </p:tav>
                                      </p:tavLst>
                                    </p:anim>
                                    <p:anim calcmode="lin" valueType="num">
                                      <p:cBhvr additive="base">
                                        <p:cTn id="82" dur="1000" fill="hold"/>
                                        <p:tgtEl>
                                          <p:spTgt spid="11"/>
                                        </p:tgtEl>
                                        <p:attrNameLst>
                                          <p:attrName>ppt_y</p:attrName>
                                        </p:attrNameLst>
                                      </p:cBhvr>
                                      <p:tavLst>
                                        <p:tav tm="0">
                                          <p:val>
                                            <p:strVal val="0-#ppt_h/2"/>
                                          </p:val>
                                        </p:tav>
                                        <p:tav tm="100000">
                                          <p:val>
                                            <p:strVal val="#ppt_y"/>
                                          </p:val>
                                        </p:tav>
                                      </p:tavLst>
                                    </p:anim>
                                  </p:childTnLst>
                                </p:cTn>
                              </p:par>
                              <p:par>
                                <p:cTn id="83" presetID="42" presetClass="entr" presetSubtype="0" fill="hold" grpId="0" nodeType="withEffect">
                                  <p:stCondLst>
                                    <p:cond delay="100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1000"/>
                                        <p:tgtEl>
                                          <p:spTgt spid="57"/>
                                        </p:tgtEl>
                                      </p:cBhvr>
                                    </p:animEffect>
                                    <p:anim calcmode="lin" valueType="num">
                                      <p:cBhvr>
                                        <p:cTn id="86" dur="1000" fill="hold"/>
                                        <p:tgtEl>
                                          <p:spTgt spid="57"/>
                                        </p:tgtEl>
                                        <p:attrNameLst>
                                          <p:attrName>ppt_x</p:attrName>
                                        </p:attrNameLst>
                                      </p:cBhvr>
                                      <p:tavLst>
                                        <p:tav tm="0">
                                          <p:val>
                                            <p:strVal val="#ppt_x"/>
                                          </p:val>
                                        </p:tav>
                                        <p:tav tm="100000">
                                          <p:val>
                                            <p:strVal val="#ppt_x"/>
                                          </p:val>
                                        </p:tav>
                                      </p:tavLst>
                                    </p:anim>
                                    <p:anim calcmode="lin" valueType="num">
                                      <p:cBhvr>
                                        <p:cTn id="87" dur="1000" fill="hold"/>
                                        <p:tgtEl>
                                          <p:spTgt spid="57"/>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1250"/>
                                  </p:stCondLst>
                                  <p:childTnLst>
                                    <p:set>
                                      <p:cBhvr>
                                        <p:cTn id="89" dur="1" fill="hold">
                                          <p:stCondLst>
                                            <p:cond delay="0"/>
                                          </p:stCondLst>
                                        </p:cTn>
                                        <p:tgtEl>
                                          <p:spTgt spid="58"/>
                                        </p:tgtEl>
                                        <p:attrNameLst>
                                          <p:attrName>style.visibility</p:attrName>
                                        </p:attrNameLst>
                                      </p:cBhvr>
                                      <p:to>
                                        <p:strVal val="visible"/>
                                      </p:to>
                                    </p:set>
                                    <p:animEffect transition="in" filter="fade">
                                      <p:cBhvr>
                                        <p:cTn id="90" dur="1000"/>
                                        <p:tgtEl>
                                          <p:spTgt spid="58"/>
                                        </p:tgtEl>
                                      </p:cBhvr>
                                    </p:animEffect>
                                    <p:anim calcmode="lin" valueType="num">
                                      <p:cBhvr>
                                        <p:cTn id="91" dur="1000" fill="hold"/>
                                        <p:tgtEl>
                                          <p:spTgt spid="58"/>
                                        </p:tgtEl>
                                        <p:attrNameLst>
                                          <p:attrName>ppt_x</p:attrName>
                                        </p:attrNameLst>
                                      </p:cBhvr>
                                      <p:tavLst>
                                        <p:tav tm="0">
                                          <p:val>
                                            <p:strVal val="#ppt_x"/>
                                          </p:val>
                                        </p:tav>
                                        <p:tav tm="100000">
                                          <p:val>
                                            <p:strVal val="#ppt_x"/>
                                          </p:val>
                                        </p:tav>
                                      </p:tavLst>
                                    </p:anim>
                                    <p:anim calcmode="lin" valueType="num">
                                      <p:cBhvr>
                                        <p:cTn id="92" dur="1000" fill="hold"/>
                                        <p:tgtEl>
                                          <p:spTgt spid="58"/>
                                        </p:tgtEl>
                                        <p:attrNameLst>
                                          <p:attrName>ppt_y</p:attrName>
                                        </p:attrNameLst>
                                      </p:cBhvr>
                                      <p:tavLst>
                                        <p:tav tm="0">
                                          <p:val>
                                            <p:strVal val="#ppt_y+.1"/>
                                          </p:val>
                                        </p:tav>
                                        <p:tav tm="100000">
                                          <p:val>
                                            <p:strVal val="#ppt_y"/>
                                          </p:val>
                                        </p:tav>
                                      </p:tavLst>
                                    </p:anim>
                                  </p:childTnLst>
                                </p:cTn>
                              </p:par>
                              <p:par>
                                <p:cTn id="93" presetID="2" presetClass="entr" presetSubtype="8" decel="100000" fill="hold" grpId="0" nodeType="withEffect">
                                  <p:stCondLst>
                                    <p:cond delay="3250"/>
                                  </p:stCondLst>
                                  <p:childTnLst>
                                    <p:set>
                                      <p:cBhvr>
                                        <p:cTn id="94" dur="1" fill="hold">
                                          <p:stCondLst>
                                            <p:cond delay="0"/>
                                          </p:stCondLst>
                                        </p:cTn>
                                        <p:tgtEl>
                                          <p:spTgt spid="33"/>
                                        </p:tgtEl>
                                        <p:attrNameLst>
                                          <p:attrName>style.visibility</p:attrName>
                                        </p:attrNameLst>
                                      </p:cBhvr>
                                      <p:to>
                                        <p:strVal val="visible"/>
                                      </p:to>
                                    </p:set>
                                    <p:anim calcmode="lin" valueType="num">
                                      <p:cBhvr additive="base">
                                        <p:cTn id="95" dur="2000" fill="hold"/>
                                        <p:tgtEl>
                                          <p:spTgt spid="33"/>
                                        </p:tgtEl>
                                        <p:attrNameLst>
                                          <p:attrName>ppt_x</p:attrName>
                                        </p:attrNameLst>
                                      </p:cBhvr>
                                      <p:tavLst>
                                        <p:tav tm="0">
                                          <p:val>
                                            <p:strVal val="0-#ppt_w/2"/>
                                          </p:val>
                                        </p:tav>
                                        <p:tav tm="100000">
                                          <p:val>
                                            <p:strVal val="#ppt_x"/>
                                          </p:val>
                                        </p:tav>
                                      </p:tavLst>
                                    </p:anim>
                                    <p:anim calcmode="lin" valueType="num">
                                      <p:cBhvr additive="base">
                                        <p:cTn id="96" dur="2000" fill="hold"/>
                                        <p:tgtEl>
                                          <p:spTgt spid="33"/>
                                        </p:tgtEl>
                                        <p:attrNameLst>
                                          <p:attrName>ppt_y</p:attrName>
                                        </p:attrNameLst>
                                      </p:cBhvr>
                                      <p:tavLst>
                                        <p:tav tm="0">
                                          <p:val>
                                            <p:strVal val="#ppt_y"/>
                                          </p:val>
                                        </p:tav>
                                        <p:tav tm="100000">
                                          <p:val>
                                            <p:strVal val="#ppt_y"/>
                                          </p:val>
                                        </p:tav>
                                      </p:tavLst>
                                    </p:anim>
                                  </p:childTnLst>
                                </p:cTn>
                              </p:par>
                              <p:par>
                                <p:cTn id="97" presetID="2" presetClass="entr" presetSubtype="2" decel="100000" fill="hold" grpId="0" nodeType="withEffect">
                                  <p:stCondLst>
                                    <p:cond delay="3250"/>
                                  </p:stCondLst>
                                  <p:childTnLst>
                                    <p:set>
                                      <p:cBhvr>
                                        <p:cTn id="98" dur="1" fill="hold">
                                          <p:stCondLst>
                                            <p:cond delay="0"/>
                                          </p:stCondLst>
                                        </p:cTn>
                                        <p:tgtEl>
                                          <p:spTgt spid="59"/>
                                        </p:tgtEl>
                                        <p:attrNameLst>
                                          <p:attrName>style.visibility</p:attrName>
                                        </p:attrNameLst>
                                      </p:cBhvr>
                                      <p:to>
                                        <p:strVal val="visible"/>
                                      </p:to>
                                    </p:set>
                                    <p:anim calcmode="lin" valueType="num">
                                      <p:cBhvr additive="base">
                                        <p:cTn id="99" dur="2000" fill="hold"/>
                                        <p:tgtEl>
                                          <p:spTgt spid="59"/>
                                        </p:tgtEl>
                                        <p:attrNameLst>
                                          <p:attrName>ppt_x</p:attrName>
                                        </p:attrNameLst>
                                      </p:cBhvr>
                                      <p:tavLst>
                                        <p:tav tm="0">
                                          <p:val>
                                            <p:strVal val="1+#ppt_w/2"/>
                                          </p:val>
                                        </p:tav>
                                        <p:tav tm="100000">
                                          <p:val>
                                            <p:strVal val="#ppt_x"/>
                                          </p:val>
                                        </p:tav>
                                      </p:tavLst>
                                    </p:anim>
                                    <p:anim calcmode="lin" valueType="num">
                                      <p:cBhvr additive="base">
                                        <p:cTn id="100" dur="2000" fill="hold"/>
                                        <p:tgtEl>
                                          <p:spTgt spid="59"/>
                                        </p:tgtEl>
                                        <p:attrNameLst>
                                          <p:attrName>ppt_y</p:attrName>
                                        </p:attrNameLst>
                                      </p:cBhvr>
                                      <p:tavLst>
                                        <p:tav tm="0">
                                          <p:val>
                                            <p:strVal val="#ppt_y"/>
                                          </p:val>
                                        </p:tav>
                                        <p:tav tm="100000">
                                          <p:val>
                                            <p:strVal val="#ppt_y"/>
                                          </p:val>
                                        </p:tav>
                                      </p:tavLst>
                                    </p:anim>
                                  </p:childTnLst>
                                </p:cTn>
                              </p:par>
                              <p:par>
                                <p:cTn id="101" presetID="42" presetClass="entr" presetSubtype="0" fill="hold" grpId="0" nodeType="withEffect">
                                  <p:stCondLst>
                                    <p:cond delay="5250"/>
                                  </p:stCondLst>
                                  <p:childTnLst>
                                    <p:set>
                                      <p:cBhvr>
                                        <p:cTn id="102" dur="1" fill="hold">
                                          <p:stCondLst>
                                            <p:cond delay="0"/>
                                          </p:stCondLst>
                                        </p:cTn>
                                        <p:tgtEl>
                                          <p:spTgt spid="67"/>
                                        </p:tgtEl>
                                        <p:attrNameLst>
                                          <p:attrName>style.visibility</p:attrName>
                                        </p:attrNameLst>
                                      </p:cBhvr>
                                      <p:to>
                                        <p:strVal val="visible"/>
                                      </p:to>
                                    </p:set>
                                    <p:animEffect transition="in" filter="fade">
                                      <p:cBhvr>
                                        <p:cTn id="103" dur="1000"/>
                                        <p:tgtEl>
                                          <p:spTgt spid="67"/>
                                        </p:tgtEl>
                                      </p:cBhvr>
                                    </p:animEffect>
                                    <p:anim calcmode="lin" valueType="num">
                                      <p:cBhvr>
                                        <p:cTn id="104" dur="1000" fill="hold"/>
                                        <p:tgtEl>
                                          <p:spTgt spid="67"/>
                                        </p:tgtEl>
                                        <p:attrNameLst>
                                          <p:attrName>ppt_x</p:attrName>
                                        </p:attrNameLst>
                                      </p:cBhvr>
                                      <p:tavLst>
                                        <p:tav tm="0">
                                          <p:val>
                                            <p:strVal val="#ppt_x"/>
                                          </p:val>
                                        </p:tav>
                                        <p:tav tm="100000">
                                          <p:val>
                                            <p:strVal val="#ppt_x"/>
                                          </p:val>
                                        </p:tav>
                                      </p:tavLst>
                                    </p:anim>
                                    <p:anim calcmode="lin" valueType="num">
                                      <p:cBhvr>
                                        <p:cTn id="105" dur="1000" fill="hold"/>
                                        <p:tgtEl>
                                          <p:spTgt spid="67"/>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5250"/>
                                  </p:stCondLst>
                                  <p:childTnLst>
                                    <p:set>
                                      <p:cBhvr>
                                        <p:cTn id="107" dur="1" fill="hold">
                                          <p:stCondLst>
                                            <p:cond delay="0"/>
                                          </p:stCondLst>
                                        </p:cTn>
                                        <p:tgtEl>
                                          <p:spTgt spid="68"/>
                                        </p:tgtEl>
                                        <p:attrNameLst>
                                          <p:attrName>style.visibility</p:attrName>
                                        </p:attrNameLst>
                                      </p:cBhvr>
                                      <p:to>
                                        <p:strVal val="visible"/>
                                      </p:to>
                                    </p:set>
                                    <p:animEffect transition="in" filter="fade">
                                      <p:cBhvr>
                                        <p:cTn id="108" dur="1000"/>
                                        <p:tgtEl>
                                          <p:spTgt spid="68"/>
                                        </p:tgtEl>
                                      </p:cBhvr>
                                    </p:animEffect>
                                    <p:anim calcmode="lin" valueType="num">
                                      <p:cBhvr>
                                        <p:cTn id="109" dur="1000" fill="hold"/>
                                        <p:tgtEl>
                                          <p:spTgt spid="68"/>
                                        </p:tgtEl>
                                        <p:attrNameLst>
                                          <p:attrName>ppt_x</p:attrName>
                                        </p:attrNameLst>
                                      </p:cBhvr>
                                      <p:tavLst>
                                        <p:tav tm="0">
                                          <p:val>
                                            <p:strVal val="#ppt_x"/>
                                          </p:val>
                                        </p:tav>
                                        <p:tav tm="100000">
                                          <p:val>
                                            <p:strVal val="#ppt_x"/>
                                          </p:val>
                                        </p:tav>
                                      </p:tavLst>
                                    </p:anim>
                                    <p:anim calcmode="lin" valueType="num">
                                      <p:cBhvr>
                                        <p:cTn id="110" dur="1000" fill="hold"/>
                                        <p:tgtEl>
                                          <p:spTgt spid="68"/>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5250"/>
                                  </p:stCondLst>
                                  <p:childTnLst>
                                    <p:set>
                                      <p:cBhvr>
                                        <p:cTn id="112" dur="1" fill="hold">
                                          <p:stCondLst>
                                            <p:cond delay="0"/>
                                          </p:stCondLst>
                                        </p:cTn>
                                        <p:tgtEl>
                                          <p:spTgt spid="69"/>
                                        </p:tgtEl>
                                        <p:attrNameLst>
                                          <p:attrName>style.visibility</p:attrName>
                                        </p:attrNameLst>
                                      </p:cBhvr>
                                      <p:to>
                                        <p:strVal val="visible"/>
                                      </p:to>
                                    </p:set>
                                    <p:animEffect transition="in" filter="fade">
                                      <p:cBhvr>
                                        <p:cTn id="113" dur="1000"/>
                                        <p:tgtEl>
                                          <p:spTgt spid="69"/>
                                        </p:tgtEl>
                                      </p:cBhvr>
                                    </p:animEffect>
                                    <p:anim calcmode="lin" valueType="num">
                                      <p:cBhvr>
                                        <p:cTn id="114" dur="1000" fill="hold"/>
                                        <p:tgtEl>
                                          <p:spTgt spid="69"/>
                                        </p:tgtEl>
                                        <p:attrNameLst>
                                          <p:attrName>ppt_x</p:attrName>
                                        </p:attrNameLst>
                                      </p:cBhvr>
                                      <p:tavLst>
                                        <p:tav tm="0">
                                          <p:val>
                                            <p:strVal val="#ppt_x"/>
                                          </p:val>
                                        </p:tav>
                                        <p:tav tm="100000">
                                          <p:val>
                                            <p:strVal val="#ppt_x"/>
                                          </p:val>
                                        </p:tav>
                                      </p:tavLst>
                                    </p:anim>
                                    <p:anim calcmode="lin" valueType="num">
                                      <p:cBhvr>
                                        <p:cTn id="115" dur="1000" fill="hold"/>
                                        <p:tgtEl>
                                          <p:spTgt spid="69"/>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5250"/>
                                  </p:stCondLst>
                                  <p:childTnLst>
                                    <p:set>
                                      <p:cBhvr>
                                        <p:cTn id="117" dur="1" fill="hold">
                                          <p:stCondLst>
                                            <p:cond delay="0"/>
                                          </p:stCondLst>
                                        </p:cTn>
                                        <p:tgtEl>
                                          <p:spTgt spid="70"/>
                                        </p:tgtEl>
                                        <p:attrNameLst>
                                          <p:attrName>style.visibility</p:attrName>
                                        </p:attrNameLst>
                                      </p:cBhvr>
                                      <p:to>
                                        <p:strVal val="visible"/>
                                      </p:to>
                                    </p:set>
                                    <p:animEffect transition="in" filter="fade">
                                      <p:cBhvr>
                                        <p:cTn id="118" dur="1000"/>
                                        <p:tgtEl>
                                          <p:spTgt spid="70"/>
                                        </p:tgtEl>
                                      </p:cBhvr>
                                    </p:animEffect>
                                    <p:anim calcmode="lin" valueType="num">
                                      <p:cBhvr>
                                        <p:cTn id="119" dur="1000" fill="hold"/>
                                        <p:tgtEl>
                                          <p:spTgt spid="70"/>
                                        </p:tgtEl>
                                        <p:attrNameLst>
                                          <p:attrName>ppt_x</p:attrName>
                                        </p:attrNameLst>
                                      </p:cBhvr>
                                      <p:tavLst>
                                        <p:tav tm="0">
                                          <p:val>
                                            <p:strVal val="#ppt_x"/>
                                          </p:val>
                                        </p:tav>
                                        <p:tav tm="100000">
                                          <p:val>
                                            <p:strVal val="#ppt_x"/>
                                          </p:val>
                                        </p:tav>
                                      </p:tavLst>
                                    </p:anim>
                                    <p:anim calcmode="lin" valueType="num">
                                      <p:cBhvr>
                                        <p:cTn id="120" dur="1000" fill="hold"/>
                                        <p:tgtEl>
                                          <p:spTgt spid="70"/>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525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1000"/>
                                        <p:tgtEl>
                                          <p:spTgt spid="71"/>
                                        </p:tgtEl>
                                      </p:cBhvr>
                                    </p:animEffect>
                                    <p:anim calcmode="lin" valueType="num">
                                      <p:cBhvr>
                                        <p:cTn id="124" dur="1000" fill="hold"/>
                                        <p:tgtEl>
                                          <p:spTgt spid="71"/>
                                        </p:tgtEl>
                                        <p:attrNameLst>
                                          <p:attrName>ppt_x</p:attrName>
                                        </p:attrNameLst>
                                      </p:cBhvr>
                                      <p:tavLst>
                                        <p:tav tm="0">
                                          <p:val>
                                            <p:strVal val="#ppt_x"/>
                                          </p:val>
                                        </p:tav>
                                        <p:tav tm="100000">
                                          <p:val>
                                            <p:strVal val="#ppt_x"/>
                                          </p:val>
                                        </p:tav>
                                      </p:tavLst>
                                    </p:anim>
                                    <p:anim calcmode="lin" valueType="num">
                                      <p:cBhvr>
                                        <p:cTn id="125" dur="1000" fill="hold"/>
                                        <p:tgtEl>
                                          <p:spTgt spid="71"/>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5250"/>
                                  </p:stCondLst>
                                  <p:childTnLst>
                                    <p:set>
                                      <p:cBhvr>
                                        <p:cTn id="127" dur="1" fill="hold">
                                          <p:stCondLst>
                                            <p:cond delay="0"/>
                                          </p:stCondLst>
                                        </p:cTn>
                                        <p:tgtEl>
                                          <p:spTgt spid="72"/>
                                        </p:tgtEl>
                                        <p:attrNameLst>
                                          <p:attrName>style.visibility</p:attrName>
                                        </p:attrNameLst>
                                      </p:cBhvr>
                                      <p:to>
                                        <p:strVal val="visible"/>
                                      </p:to>
                                    </p:set>
                                    <p:animEffect transition="in" filter="fade">
                                      <p:cBhvr>
                                        <p:cTn id="128" dur="1000"/>
                                        <p:tgtEl>
                                          <p:spTgt spid="72"/>
                                        </p:tgtEl>
                                      </p:cBhvr>
                                    </p:animEffect>
                                    <p:anim calcmode="lin" valueType="num">
                                      <p:cBhvr>
                                        <p:cTn id="129" dur="1000" fill="hold"/>
                                        <p:tgtEl>
                                          <p:spTgt spid="72"/>
                                        </p:tgtEl>
                                        <p:attrNameLst>
                                          <p:attrName>ppt_x</p:attrName>
                                        </p:attrNameLst>
                                      </p:cBhvr>
                                      <p:tavLst>
                                        <p:tav tm="0">
                                          <p:val>
                                            <p:strVal val="#ppt_x"/>
                                          </p:val>
                                        </p:tav>
                                        <p:tav tm="100000">
                                          <p:val>
                                            <p:strVal val="#ppt_x"/>
                                          </p:val>
                                        </p:tav>
                                      </p:tavLst>
                                    </p:anim>
                                    <p:anim calcmode="lin" valueType="num">
                                      <p:cBhvr>
                                        <p:cTn id="130" dur="1000" fill="hold"/>
                                        <p:tgtEl>
                                          <p:spTgt spid="72"/>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5250"/>
                                  </p:stCondLst>
                                  <p:childTnLst>
                                    <p:set>
                                      <p:cBhvr>
                                        <p:cTn id="132" dur="1" fill="hold">
                                          <p:stCondLst>
                                            <p:cond delay="0"/>
                                          </p:stCondLst>
                                        </p:cTn>
                                        <p:tgtEl>
                                          <p:spTgt spid="73"/>
                                        </p:tgtEl>
                                        <p:attrNameLst>
                                          <p:attrName>style.visibility</p:attrName>
                                        </p:attrNameLst>
                                      </p:cBhvr>
                                      <p:to>
                                        <p:strVal val="visible"/>
                                      </p:to>
                                    </p:set>
                                    <p:animEffect transition="in" filter="fade">
                                      <p:cBhvr>
                                        <p:cTn id="133" dur="1000"/>
                                        <p:tgtEl>
                                          <p:spTgt spid="73"/>
                                        </p:tgtEl>
                                      </p:cBhvr>
                                    </p:animEffect>
                                    <p:anim calcmode="lin" valueType="num">
                                      <p:cBhvr>
                                        <p:cTn id="134" dur="1000" fill="hold"/>
                                        <p:tgtEl>
                                          <p:spTgt spid="73"/>
                                        </p:tgtEl>
                                        <p:attrNameLst>
                                          <p:attrName>ppt_x</p:attrName>
                                        </p:attrNameLst>
                                      </p:cBhvr>
                                      <p:tavLst>
                                        <p:tav tm="0">
                                          <p:val>
                                            <p:strVal val="#ppt_x"/>
                                          </p:val>
                                        </p:tav>
                                        <p:tav tm="100000">
                                          <p:val>
                                            <p:strVal val="#ppt_x"/>
                                          </p:val>
                                        </p:tav>
                                      </p:tavLst>
                                    </p:anim>
                                    <p:anim calcmode="lin" valueType="num">
                                      <p:cBhvr>
                                        <p:cTn id="135" dur="1000" fill="hold"/>
                                        <p:tgtEl>
                                          <p:spTgt spid="73"/>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5250"/>
                                  </p:stCondLst>
                                  <p:childTnLst>
                                    <p:set>
                                      <p:cBhvr>
                                        <p:cTn id="137" dur="1" fill="hold">
                                          <p:stCondLst>
                                            <p:cond delay="0"/>
                                          </p:stCondLst>
                                        </p:cTn>
                                        <p:tgtEl>
                                          <p:spTgt spid="74"/>
                                        </p:tgtEl>
                                        <p:attrNameLst>
                                          <p:attrName>style.visibility</p:attrName>
                                        </p:attrNameLst>
                                      </p:cBhvr>
                                      <p:to>
                                        <p:strVal val="visible"/>
                                      </p:to>
                                    </p:set>
                                    <p:animEffect transition="in" filter="fade">
                                      <p:cBhvr>
                                        <p:cTn id="138" dur="1000"/>
                                        <p:tgtEl>
                                          <p:spTgt spid="74"/>
                                        </p:tgtEl>
                                      </p:cBhvr>
                                    </p:animEffect>
                                    <p:anim calcmode="lin" valueType="num">
                                      <p:cBhvr>
                                        <p:cTn id="139" dur="1000" fill="hold"/>
                                        <p:tgtEl>
                                          <p:spTgt spid="74"/>
                                        </p:tgtEl>
                                        <p:attrNameLst>
                                          <p:attrName>ppt_x</p:attrName>
                                        </p:attrNameLst>
                                      </p:cBhvr>
                                      <p:tavLst>
                                        <p:tav tm="0">
                                          <p:val>
                                            <p:strVal val="#ppt_x"/>
                                          </p:val>
                                        </p:tav>
                                        <p:tav tm="100000">
                                          <p:val>
                                            <p:strVal val="#ppt_x"/>
                                          </p:val>
                                        </p:tav>
                                      </p:tavLst>
                                    </p:anim>
                                    <p:anim calcmode="lin" valueType="num">
                                      <p:cBhvr>
                                        <p:cTn id="140" dur="1000" fill="hold"/>
                                        <p:tgtEl>
                                          <p:spTgt spid="74"/>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5250"/>
                                  </p:stCondLst>
                                  <p:childTnLst>
                                    <p:set>
                                      <p:cBhvr>
                                        <p:cTn id="142" dur="1" fill="hold">
                                          <p:stCondLst>
                                            <p:cond delay="0"/>
                                          </p:stCondLst>
                                        </p:cTn>
                                        <p:tgtEl>
                                          <p:spTgt spid="38"/>
                                        </p:tgtEl>
                                        <p:attrNameLst>
                                          <p:attrName>style.visibility</p:attrName>
                                        </p:attrNameLst>
                                      </p:cBhvr>
                                      <p:to>
                                        <p:strVal val="visible"/>
                                      </p:to>
                                    </p:set>
                                    <p:animEffect transition="in" filter="fade">
                                      <p:cBhvr>
                                        <p:cTn id="143" dur="1000"/>
                                        <p:tgtEl>
                                          <p:spTgt spid="38"/>
                                        </p:tgtEl>
                                      </p:cBhvr>
                                    </p:animEffect>
                                    <p:anim calcmode="lin" valueType="num">
                                      <p:cBhvr>
                                        <p:cTn id="144" dur="1000" fill="hold"/>
                                        <p:tgtEl>
                                          <p:spTgt spid="38"/>
                                        </p:tgtEl>
                                        <p:attrNameLst>
                                          <p:attrName>ppt_x</p:attrName>
                                        </p:attrNameLst>
                                      </p:cBhvr>
                                      <p:tavLst>
                                        <p:tav tm="0">
                                          <p:val>
                                            <p:strVal val="#ppt_x"/>
                                          </p:val>
                                        </p:tav>
                                        <p:tav tm="100000">
                                          <p:val>
                                            <p:strVal val="#ppt_x"/>
                                          </p:val>
                                        </p:tav>
                                      </p:tavLst>
                                    </p:anim>
                                    <p:anim calcmode="lin" valueType="num">
                                      <p:cBhvr>
                                        <p:cTn id="1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35" presetClass="emph" presetSubtype="0" fill="hold" grpId="1" nodeType="clickEffect">
                                  <p:stCondLst>
                                    <p:cond delay="0"/>
                                  </p:stCondLst>
                                  <p:childTnLst>
                                    <p:anim calcmode="discrete" valueType="str">
                                      <p:cBhvr>
                                        <p:cTn id="149" dur="1000" fill="hold"/>
                                        <p:tgtEl>
                                          <p:spTgt spid="58"/>
                                        </p:tgtEl>
                                        <p:attrNameLst>
                                          <p:attrName>style.visibility</p:attrName>
                                        </p:attrNameLst>
                                      </p:cBhvr>
                                      <p:tavLst>
                                        <p:tav tm="0">
                                          <p:val>
                                            <p:strVal val="hidden"/>
                                          </p:val>
                                        </p:tav>
                                        <p:tav tm="50000">
                                          <p:val>
                                            <p:strVal val="visible"/>
                                          </p:val>
                                        </p:tav>
                                      </p:tavLst>
                                    </p:anim>
                                  </p:childTnLst>
                                </p:cTn>
                              </p:par>
                            </p:childTnLst>
                          </p:cTn>
                        </p:par>
                      </p:childTnLst>
                    </p:cTn>
                  </p:par>
                  <p:par>
                    <p:cTn id="150" fill="hold">
                      <p:stCondLst>
                        <p:cond delay="indefinite"/>
                      </p:stCondLst>
                      <p:childTnLst>
                        <p:par>
                          <p:cTn id="151" fill="hold">
                            <p:stCondLst>
                              <p:cond delay="0"/>
                            </p:stCondLst>
                            <p:childTnLst>
                              <p:par>
                                <p:cTn id="152" presetID="35" presetClass="emph" presetSubtype="0" fill="hold" grpId="2" nodeType="clickEffect">
                                  <p:stCondLst>
                                    <p:cond delay="0"/>
                                  </p:stCondLst>
                                  <p:childTnLst>
                                    <p:anim calcmode="discrete" valueType="str">
                                      <p:cBhvr>
                                        <p:cTn id="153" dur="1000" fill="hold"/>
                                        <p:tgtEl>
                                          <p:spTgt spid="58"/>
                                        </p:tgtEl>
                                        <p:attrNameLst>
                                          <p:attrName>style.visibility</p:attrName>
                                        </p:attrNameLst>
                                      </p:cBhvr>
                                      <p:tavLst>
                                        <p:tav tm="0">
                                          <p:val>
                                            <p:strVal val="hidden"/>
                                          </p:val>
                                        </p:tav>
                                        <p:tav tm="50000">
                                          <p:val>
                                            <p:strVal val="visible"/>
                                          </p:val>
                                        </p:tav>
                                      </p:tavLst>
                                    </p:anim>
                                  </p:childTnLst>
                                </p:cTn>
                              </p:par>
                            </p:childTnLst>
                          </p:cTn>
                        </p:par>
                      </p:childTnLst>
                    </p:cTn>
                  </p:par>
                  <p:par>
                    <p:cTn id="154" fill="hold">
                      <p:stCondLst>
                        <p:cond delay="indefinite"/>
                      </p:stCondLst>
                      <p:childTnLst>
                        <p:par>
                          <p:cTn id="155" fill="hold">
                            <p:stCondLst>
                              <p:cond delay="0"/>
                            </p:stCondLst>
                            <p:childTnLst>
                              <p:par>
                                <p:cTn id="156" presetID="35" presetClass="emph" presetSubtype="0" fill="hold" grpId="3" nodeType="clickEffect">
                                  <p:stCondLst>
                                    <p:cond delay="0"/>
                                  </p:stCondLst>
                                  <p:childTnLst>
                                    <p:anim calcmode="discrete" valueType="str">
                                      <p:cBhvr>
                                        <p:cTn id="157" dur="1000" fill="hold"/>
                                        <p:tgtEl>
                                          <p:spTgt spid="5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9" grpId="0" animBg="1"/>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46" grpId="0"/>
      <p:bldP spid="47" grpId="0"/>
      <p:bldP spid="57" grpId="0"/>
      <p:bldP spid="58" grpId="0"/>
      <p:bldP spid="58" grpId="1"/>
      <p:bldP spid="58" grpId="2"/>
      <p:bldP spid="58" grpId="3"/>
      <p:bldP spid="67" grpId="0"/>
      <p:bldP spid="68" grpId="0"/>
      <p:bldP spid="69" grpId="0"/>
      <p:bldP spid="70" grpId="0"/>
      <p:bldP spid="71" grpId="0"/>
      <p:bldP spid="72" grpId="0"/>
      <p:bldP spid="73" grpId="0"/>
      <p:bldP spid="74"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0E1159D-A197-47A3-9D45-1714EF411E21}"/>
              </a:ext>
            </a:extLst>
          </p:cNvPr>
          <p:cNvSpPr/>
          <p:nvPr/>
        </p:nvSpPr>
        <p:spPr>
          <a:xfrm>
            <a:off x="4565164" y="631371"/>
            <a:ext cx="2873828" cy="5595257"/>
          </a:xfrm>
          <a:prstGeom prst="roundRect">
            <a:avLst>
              <a:gd name="adj" fmla="val 10228"/>
            </a:avLst>
          </a:prstGeom>
          <a:gradFill flip="none" rotWithShape="1">
            <a:gsLst>
              <a:gs pos="51000">
                <a:srgbClr val="6600FF"/>
              </a:gs>
              <a:gs pos="0">
                <a:srgbClr val="0000FF"/>
              </a:gs>
              <a:gs pos="100000">
                <a:srgbClr val="9900FF"/>
              </a:gs>
            </a:gsLst>
            <a:path path="circle">
              <a:fillToRect r="100000" b="100000"/>
            </a:path>
            <a:tileRect l="-100000" t="-100000"/>
          </a:gradFill>
          <a:ln>
            <a:noFill/>
          </a:ln>
          <a:effectLst>
            <a:outerShdw blurRad="215900" dist="139700" dir="2700000" algn="tl" rotWithShape="0">
              <a:schemeClr val="tx1">
                <a:lumMod val="75000"/>
                <a:lumOff val="25000"/>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C6A172F9-DF24-4BDB-87D0-5CFCEFD2C0A6}"/>
              </a:ext>
            </a:extLst>
          </p:cNvPr>
          <p:cNvSpPr/>
          <p:nvPr/>
        </p:nvSpPr>
        <p:spPr>
          <a:xfrm>
            <a:off x="5137264" y="2024743"/>
            <a:ext cx="1729628" cy="2808512"/>
          </a:xfrm>
          <a:prstGeom prst="roundRect">
            <a:avLst>
              <a:gd name="adj" fmla="val 17769"/>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id="{202835E3-1D45-4A45-A133-0390DC1490AC}"/>
              </a:ext>
            </a:extLst>
          </p:cNvPr>
          <p:cNvSpPr/>
          <p:nvPr/>
        </p:nvSpPr>
        <p:spPr>
          <a:xfrm>
            <a:off x="4897778" y="2189950"/>
            <a:ext cx="2208600" cy="2478098"/>
          </a:xfrm>
          <a:prstGeom prst="roundRect">
            <a:avLst>
              <a:gd name="adj" fmla="val 12355"/>
            </a:avLst>
          </a:prstGeom>
          <a:solidFill>
            <a:schemeClr val="bg1">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6DE76AB4-E416-4FA8-9A4A-EAD1BE67A357}"/>
              </a:ext>
            </a:extLst>
          </p:cNvPr>
          <p:cNvSpPr/>
          <p:nvPr/>
        </p:nvSpPr>
        <p:spPr>
          <a:xfrm>
            <a:off x="4714541" y="2343429"/>
            <a:ext cx="2575073" cy="2171140"/>
          </a:xfrm>
          <a:prstGeom prst="roundRect">
            <a:avLst>
              <a:gd name="adj" fmla="val 1278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hlinkClick r:id="rId2" action="ppaction://hlinksldjump"/>
            <a:extLst>
              <a:ext uri="{FF2B5EF4-FFF2-40B4-BE49-F238E27FC236}">
                <a16:creationId xmlns:a16="http://schemas.microsoft.com/office/drawing/2014/main" id="{60BD307A-17AB-4323-8F7D-C15BFC8A8694}"/>
              </a:ext>
            </a:extLst>
          </p:cNvPr>
          <p:cNvSpPr/>
          <p:nvPr/>
        </p:nvSpPr>
        <p:spPr>
          <a:xfrm>
            <a:off x="4571208" y="5628486"/>
            <a:ext cx="2861740" cy="598142"/>
          </a:xfrm>
          <a:custGeom>
            <a:avLst/>
            <a:gdLst>
              <a:gd name="connsiteX0" fmla="*/ 281847 w 2861740"/>
              <a:gd name="connsiteY0" fmla="*/ 0 h 598142"/>
              <a:gd name="connsiteX1" fmla="*/ 2567805 w 2861740"/>
              <a:gd name="connsiteY1" fmla="*/ 0 h 598142"/>
              <a:gd name="connsiteX2" fmla="*/ 2861740 w 2861740"/>
              <a:gd name="connsiteY2" fmla="*/ 293935 h 598142"/>
              <a:gd name="connsiteX3" fmla="*/ 2861740 w 2861740"/>
              <a:gd name="connsiteY3" fmla="*/ 383149 h 598142"/>
              <a:gd name="connsiteX4" fmla="*/ 2850729 w 2861740"/>
              <a:gd name="connsiteY4" fmla="*/ 418620 h 598142"/>
              <a:gd name="connsiteX5" fmla="*/ 2579893 w 2861740"/>
              <a:gd name="connsiteY5" fmla="*/ 598142 h 598142"/>
              <a:gd name="connsiteX6" fmla="*/ 293935 w 2861740"/>
              <a:gd name="connsiteY6" fmla="*/ 598142 h 598142"/>
              <a:gd name="connsiteX7" fmla="*/ 0 w 2861740"/>
              <a:gd name="connsiteY7" fmla="*/ 304207 h 598142"/>
              <a:gd name="connsiteX8" fmla="*/ 0 w 2861740"/>
              <a:gd name="connsiteY8" fmla="*/ 214994 h 598142"/>
              <a:gd name="connsiteX9" fmla="*/ 11011 w 2861740"/>
              <a:gd name="connsiteY9" fmla="*/ 179523 h 598142"/>
              <a:gd name="connsiteX10" fmla="*/ 281847 w 2861740"/>
              <a:gd name="connsiteY10" fmla="*/ 0 h 5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1740" h="598142">
                <a:moveTo>
                  <a:pt x="281847" y="0"/>
                </a:moveTo>
                <a:lnTo>
                  <a:pt x="2567805" y="0"/>
                </a:lnTo>
                <a:cubicBezTo>
                  <a:pt x="2730141" y="0"/>
                  <a:pt x="2861740" y="131599"/>
                  <a:pt x="2861740" y="293935"/>
                </a:cubicBezTo>
                <a:lnTo>
                  <a:pt x="2861740" y="383149"/>
                </a:lnTo>
                <a:lnTo>
                  <a:pt x="2850729" y="418620"/>
                </a:lnTo>
                <a:cubicBezTo>
                  <a:pt x="2806108" y="524118"/>
                  <a:pt x="2701645" y="598142"/>
                  <a:pt x="2579893" y="598142"/>
                </a:cubicBezTo>
                <a:lnTo>
                  <a:pt x="293935" y="598142"/>
                </a:lnTo>
                <a:cubicBezTo>
                  <a:pt x="131599" y="598142"/>
                  <a:pt x="0" y="466543"/>
                  <a:pt x="0" y="304207"/>
                </a:cubicBezTo>
                <a:lnTo>
                  <a:pt x="0" y="214994"/>
                </a:lnTo>
                <a:lnTo>
                  <a:pt x="11011" y="179523"/>
                </a:lnTo>
                <a:cubicBezTo>
                  <a:pt x="55633" y="74025"/>
                  <a:pt x="160095" y="0"/>
                  <a:pt x="281847" y="0"/>
                </a:cubicBezTo>
                <a:close/>
              </a:path>
            </a:pathLst>
          </a:custGeom>
          <a:gradFill flip="none" rotWithShape="1">
            <a:gsLst>
              <a:gs pos="0">
                <a:srgbClr val="0000FF"/>
              </a:gs>
              <a:gs pos="100000">
                <a:srgbClr val="6600C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600" normalizeH="0" baseline="0" noProof="0" dirty="0">
                <a:ln>
                  <a:noFill/>
                </a:ln>
                <a:solidFill>
                  <a:prstClr val="white"/>
                </a:solidFill>
                <a:effectLst/>
                <a:uLnTx/>
                <a:uFillTx/>
                <a:latin typeface="Raleway Medium" panose="020B0603030101060003" pitchFamily="34" charset="0"/>
                <a:ea typeface="+mn-ea"/>
                <a:cs typeface="+mn-cs"/>
              </a:rPr>
              <a:t>START</a:t>
            </a:r>
          </a:p>
        </p:txBody>
      </p:sp>
      <p:sp>
        <p:nvSpPr>
          <p:cNvPr id="11" name="TextBox 10">
            <a:extLst>
              <a:ext uri="{FF2B5EF4-FFF2-40B4-BE49-F238E27FC236}">
                <a16:creationId xmlns:a16="http://schemas.microsoft.com/office/drawing/2014/main" id="{54507D61-3DEA-4425-95A6-E5D9227FD0A2}"/>
              </a:ext>
            </a:extLst>
          </p:cNvPr>
          <p:cNvSpPr txBox="1"/>
          <p:nvPr/>
        </p:nvSpPr>
        <p:spPr>
          <a:xfrm>
            <a:off x="4714541" y="914400"/>
            <a:ext cx="11097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spc="300" dirty="0">
                <a:solidFill>
                  <a:prstClr val="white"/>
                </a:solidFill>
                <a:latin typeface="Raleway" panose="020B0503030101060003" pitchFamily="34" charset="0"/>
              </a:rPr>
              <a:t>What</a:t>
            </a:r>
            <a:endParaRPr kumimoji="0" lang="en-IN" sz="1800" b="1" i="0" u="none" strike="noStrike" kern="1200" cap="none" spc="300" normalizeH="0" baseline="0" noProof="0" dirty="0">
              <a:ln>
                <a:noFill/>
              </a:ln>
              <a:solidFill>
                <a:prstClr val="white"/>
              </a:solidFill>
              <a:effectLst/>
              <a:uLnTx/>
              <a:uFillTx/>
              <a:latin typeface="Raleway" panose="020B0503030101060003" pitchFamily="34" charset="0"/>
              <a:ea typeface="+mn-ea"/>
              <a:cs typeface="+mn-cs"/>
            </a:endParaRPr>
          </a:p>
        </p:txBody>
      </p:sp>
      <p:sp>
        <p:nvSpPr>
          <p:cNvPr id="12" name="TextBox 11">
            <a:extLst>
              <a:ext uri="{FF2B5EF4-FFF2-40B4-BE49-F238E27FC236}">
                <a16:creationId xmlns:a16="http://schemas.microsoft.com/office/drawing/2014/main" id="{F8B5C8DA-1DE0-4ABE-AAB0-62359992727A}"/>
              </a:ext>
            </a:extLst>
          </p:cNvPr>
          <p:cNvSpPr txBox="1"/>
          <p:nvPr/>
        </p:nvSpPr>
        <p:spPr>
          <a:xfrm>
            <a:off x="4714541" y="1190416"/>
            <a:ext cx="11097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solidFill>
                  <a:prstClr val="white"/>
                </a:solidFill>
                <a:latin typeface="Raleway" panose="020B0503030101060003" pitchFamily="34" charset="0"/>
              </a:rPr>
              <a:t>We Do</a:t>
            </a:r>
            <a:endParaRPr kumimoji="0" lang="en-IN" sz="1400" b="0" i="0" u="none" strike="noStrike" kern="1200" cap="none" spc="0" normalizeH="0" baseline="0" noProof="0" dirty="0">
              <a:ln>
                <a:noFill/>
              </a:ln>
              <a:solidFill>
                <a:prstClr val="white"/>
              </a:solidFill>
              <a:effectLst/>
              <a:uLnTx/>
              <a:uFillTx/>
              <a:latin typeface="Raleway" panose="020B0503030101060003" pitchFamily="34" charset="0"/>
              <a:ea typeface="+mn-ea"/>
              <a:cs typeface="+mn-cs"/>
            </a:endParaRPr>
          </a:p>
        </p:txBody>
      </p:sp>
      <p:sp>
        <p:nvSpPr>
          <p:cNvPr id="15" name="Rectangle 14">
            <a:extLst>
              <a:ext uri="{FF2B5EF4-FFF2-40B4-BE49-F238E27FC236}">
                <a16:creationId xmlns:a16="http://schemas.microsoft.com/office/drawing/2014/main" id="{710E5275-25D5-4163-AFEC-A0DB6EF84A29}"/>
              </a:ext>
            </a:extLst>
          </p:cNvPr>
          <p:cNvSpPr/>
          <p:nvPr/>
        </p:nvSpPr>
        <p:spPr>
          <a:xfrm>
            <a:off x="4974266" y="3013498"/>
            <a:ext cx="2055622"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solidFill>
                  <a:srgbClr val="6600CC"/>
                </a:solidFill>
                <a:latin typeface="Raleway Medium" panose="020B0603030101060003" pitchFamily="34" charset="0"/>
              </a:rPr>
              <a:t>Our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6600CC"/>
                </a:solidFill>
                <a:effectLst/>
                <a:uLnTx/>
                <a:uFillTx/>
                <a:latin typeface="Raleway Medium" panose="020B0603030101060003" pitchFamily="34" charset="0"/>
                <a:ea typeface="+mn-ea"/>
                <a:cs typeface="+mn-cs"/>
              </a:rPr>
              <a:t>Products</a:t>
            </a:r>
          </a:p>
        </p:txBody>
      </p:sp>
      <p:cxnSp>
        <p:nvCxnSpPr>
          <p:cNvPr id="35" name="Straight Connector 34">
            <a:extLst>
              <a:ext uri="{FF2B5EF4-FFF2-40B4-BE49-F238E27FC236}">
                <a16:creationId xmlns:a16="http://schemas.microsoft.com/office/drawing/2014/main" id="{911E6D05-7AF5-4CB4-BFA2-020FCF216FDD}"/>
              </a:ext>
            </a:extLst>
          </p:cNvPr>
          <p:cNvCxnSpPr/>
          <p:nvPr/>
        </p:nvCxnSpPr>
        <p:spPr>
          <a:xfrm>
            <a:off x="5824278" y="1190416"/>
            <a:ext cx="1282100" cy="0"/>
          </a:xfrm>
          <a:prstGeom prst="line">
            <a:avLst/>
          </a:prstGeom>
          <a:ln>
            <a:solidFill>
              <a:schemeClr val="bg1">
                <a:alpha val="92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78E35D5-E38C-4E89-809F-EEEB7D33F690}"/>
              </a:ext>
            </a:extLst>
          </p:cNvPr>
          <p:cNvSpPr txBox="1"/>
          <p:nvPr/>
        </p:nvSpPr>
        <p:spPr>
          <a:xfrm>
            <a:off x="14463237" y="960186"/>
            <a:ext cx="15869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800" b="0" i="0" u="none" strike="noStrike" kern="1200" cap="none" spc="0" normalizeH="0" baseline="0" noProof="0" dirty="0">
                <a:ln>
                  <a:noFill/>
                </a:ln>
                <a:solidFill>
                  <a:srgbClr val="44546A">
                    <a:lumMod val="20000"/>
                    <a:lumOff val="80000"/>
                  </a:srgbClr>
                </a:solidFill>
                <a:effectLst/>
                <a:uLnTx/>
                <a:uFillTx/>
                <a:latin typeface="Raleway Black" panose="020B0A03030101060003" pitchFamily="34" charset="0"/>
                <a:ea typeface="+mn-ea"/>
                <a:cs typeface="+mn-cs"/>
              </a:rPr>
              <a:t>01</a:t>
            </a:r>
          </a:p>
        </p:txBody>
      </p:sp>
      <p:pic>
        <p:nvPicPr>
          <p:cNvPr id="21" name="Graphic 20" descr="Anger Symbol">
            <a:extLst>
              <a:ext uri="{FF2B5EF4-FFF2-40B4-BE49-F238E27FC236}">
                <a16:creationId xmlns:a16="http://schemas.microsoft.com/office/drawing/2014/main" id="{2753961C-D202-48D1-BC5F-8621E9B7435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14137" y="4991557"/>
            <a:ext cx="936000" cy="936000"/>
          </a:xfrm>
          <a:prstGeom prst="rect">
            <a:avLst/>
          </a:prstGeom>
        </p:spPr>
      </p:pic>
    </p:spTree>
    <p:extLst>
      <p:ext uri="{BB962C8B-B14F-4D97-AF65-F5344CB8AC3E}">
        <p14:creationId xmlns:p14="http://schemas.microsoft.com/office/powerpoint/2010/main" val="1437086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87343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08844"/>
            <a:ext cx="6154964" cy="861774"/>
          </a:xfrm>
          <a:prstGeom prst="rect">
            <a:avLst/>
          </a:prstGeom>
          <a:noFill/>
        </p:spPr>
        <p:txBody>
          <a:bodyPr wrap="square" rtlCol="0">
            <a:spAutoFit/>
          </a:bodyPr>
          <a:lstStyle/>
          <a:p>
            <a:r>
              <a:rPr lang="en-IN" sz="5000" b="1" spc="300" dirty="0">
                <a:solidFill>
                  <a:schemeClr val="bg1"/>
                </a:solidFill>
                <a:latin typeface="Oswald Light" panose="00000400000000000000" pitchFamily="2" charset="0"/>
              </a:rPr>
              <a:t>Electrical Works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43559" y="2496201"/>
            <a:ext cx="6258567" cy="923330"/>
          </a:xfrm>
          <a:prstGeom prst="rect">
            <a:avLst/>
          </a:prstGeom>
          <a:noFill/>
        </p:spPr>
        <p:txBody>
          <a:bodyPr wrap="square" rtlCol="0">
            <a:spAutoFit/>
          </a:bodyPr>
          <a:lstStyle/>
          <a:p>
            <a:r>
              <a:rPr lang="en-IN" spc="300" dirty="0">
                <a:solidFill>
                  <a:schemeClr val="bg1"/>
                </a:solidFill>
                <a:latin typeface="Oswald Light" panose="00000400000000000000" pitchFamily="2" charset="0"/>
              </a:rPr>
              <a:t>Installations, Alterations, Repairs, Removals, Renewals, Replacements, Connections, Disconnections and Maintenance</a:t>
            </a:r>
          </a:p>
        </p:txBody>
      </p:sp>
      <p:sp>
        <p:nvSpPr>
          <p:cNvPr id="36" name="Rectangle 35">
            <a:extLst>
              <a:ext uri="{FF2B5EF4-FFF2-40B4-BE49-F238E27FC236}">
                <a16:creationId xmlns:a16="http://schemas.microsoft.com/office/drawing/2014/main" id="{547A0EDF-A8B9-4776-9993-FEC48CC4F67B}"/>
              </a:ext>
            </a:extLst>
          </p:cNvPr>
          <p:cNvSpPr/>
          <p:nvPr/>
        </p:nvSpPr>
        <p:spPr>
          <a:xfrm>
            <a:off x="6535971" y="357780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6396" y="3652427"/>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43559" y="4298792"/>
            <a:ext cx="4813312" cy="900246"/>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Electrical work means wiring, installing and repairing electrical apparatus and equipment for electric light, heat and power. It may include the supervision or inspection of electrical work done previously.</a:t>
            </a:r>
          </a:p>
          <a:p>
            <a:pPr algn="just"/>
            <a:endParaRPr lang="en-IN" sz="1050" dirty="0">
              <a:solidFill>
                <a:schemeClr val="bg1"/>
              </a:solidFill>
              <a:latin typeface="Montserrat Light" panose="00000400000000000000" pitchFamily="2" charset="0"/>
            </a:endParaRP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93FB71A-5880-4D2B-A900-F68297A56CA5}"/>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01</a:t>
            </a:r>
          </a:p>
        </p:txBody>
      </p:sp>
      <p:pic>
        <p:nvPicPr>
          <p:cNvPr id="2050" name="Picture 2" descr="Electrical Work in Lucknow by Yashu Construction | ID: 15650042391">
            <a:extLst>
              <a:ext uri="{FF2B5EF4-FFF2-40B4-BE49-F238E27FC236}">
                <a16:creationId xmlns:a16="http://schemas.microsoft.com/office/drawing/2014/main" id="{01F48C0D-05AB-4CF8-9F2C-E588B3A7F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370" y="1144449"/>
            <a:ext cx="4183841" cy="413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813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800" fill="hold"/>
                                        <p:tgtEl>
                                          <p:spTgt spid="26"/>
                                        </p:tgtEl>
                                        <p:attrNameLst>
                                          <p:attrName>ppt_x</p:attrName>
                                        </p:attrNameLst>
                                      </p:cBhvr>
                                      <p:tavLst>
                                        <p:tav tm="0">
                                          <p:val>
                                            <p:strVal val="#ppt_x"/>
                                          </p:val>
                                        </p:tav>
                                        <p:tav tm="100000">
                                          <p:val>
                                            <p:strVal val="#ppt_x"/>
                                          </p:val>
                                        </p:tav>
                                      </p:tavLst>
                                    </p:anim>
                                    <p:anim calcmode="lin" valueType="num">
                                      <p:cBhvr additive="base">
                                        <p:cTn id="8" dur="8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1000" fill="hold"/>
                                        <p:tgtEl>
                                          <p:spTgt spid="2050"/>
                                        </p:tgtEl>
                                        <p:attrNameLst>
                                          <p:attrName>ppt_x</p:attrName>
                                        </p:attrNameLst>
                                      </p:cBhvr>
                                      <p:tavLst>
                                        <p:tav tm="0">
                                          <p:val>
                                            <p:strVal val="#ppt_x"/>
                                          </p:val>
                                        </p:tav>
                                        <p:tav tm="100000">
                                          <p:val>
                                            <p:strVal val="#ppt_x"/>
                                          </p:val>
                                        </p:tav>
                                      </p:tavLst>
                                    </p:anim>
                                    <p:anim calcmode="lin" valueType="num">
                                      <p:cBhvr additive="base">
                                        <p:cTn id="14" dur="1000" fill="hold"/>
                                        <p:tgtEl>
                                          <p:spTgt spid="2050"/>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10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200" fill="hold"/>
                                        <p:tgtEl>
                                          <p:spTgt spid="14"/>
                                        </p:tgtEl>
                                        <p:attrNameLst>
                                          <p:attrName>ppt_x</p:attrName>
                                        </p:attrNameLst>
                                      </p:cBhvr>
                                      <p:tavLst>
                                        <p:tav tm="0">
                                          <p:val>
                                            <p:strVal val="#ppt_x"/>
                                          </p:val>
                                        </p:tav>
                                        <p:tav tm="100000">
                                          <p:val>
                                            <p:strVal val="#ppt_x"/>
                                          </p:val>
                                        </p:tav>
                                      </p:tavLst>
                                    </p:anim>
                                    <p:anim calcmode="lin" valueType="num">
                                      <p:cBhvr additive="base">
                                        <p:cTn id="22" dur="12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100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3.75E-6 1.48148E-6 L -0.2306 1.48148E-6 L -0.2306 -0.40972 L -3.75E-6 -0.40972 L -3.75E-6 1.48148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3399">
                  <a:alpha val="92941"/>
                </a:srgbClr>
              </a:gs>
              <a:gs pos="81000">
                <a:srgbClr val="006600">
                  <a:alpha val="87843"/>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62603" y="3905008"/>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585251"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Modern Labs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11277" y="2373025"/>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64097" y="2935146"/>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621459" y="3026587"/>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11277" y="3838767"/>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0E843F65-447E-437C-B1B7-B56AF81CC3B7}"/>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02</a:t>
            </a:r>
          </a:p>
        </p:txBody>
      </p:sp>
      <p:pic>
        <p:nvPicPr>
          <p:cNvPr id="3074" name="Picture 2" descr="The Seamless Laboratory – Beyond the Traditional LIMS - Astrix">
            <a:extLst>
              <a:ext uri="{FF2B5EF4-FFF2-40B4-BE49-F238E27FC236}">
                <a16:creationId xmlns:a16="http://schemas.microsoft.com/office/drawing/2014/main" id="{15D0BE55-1CFD-4BA6-BBCB-504FFAB10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850" y="1120439"/>
            <a:ext cx="4161397" cy="423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0906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1000" fill="hold"/>
                                        <p:tgtEl>
                                          <p:spTgt spid="3074"/>
                                        </p:tgtEl>
                                        <p:attrNameLst>
                                          <p:attrName>ppt_x</p:attrName>
                                        </p:attrNameLst>
                                      </p:cBhvr>
                                      <p:tavLst>
                                        <p:tav tm="0">
                                          <p:val>
                                            <p:strVal val="#ppt_x"/>
                                          </p:val>
                                        </p:tav>
                                        <p:tav tm="100000">
                                          <p:val>
                                            <p:strVal val="#ppt_x"/>
                                          </p:val>
                                        </p:tav>
                                      </p:tavLst>
                                    </p:anim>
                                    <p:anim calcmode="lin" valueType="num">
                                      <p:cBhvr additive="base">
                                        <p:cTn id="14" dur="1000" fill="hold"/>
                                        <p:tgtEl>
                                          <p:spTgt spid="3074"/>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100" fill="hold"/>
                                        <p:tgtEl>
                                          <p:spTgt spid="14"/>
                                        </p:tgtEl>
                                        <p:attrNameLst>
                                          <p:attrName>ppt_x</p:attrName>
                                        </p:attrNameLst>
                                      </p:cBhvr>
                                      <p:tavLst>
                                        <p:tav tm="0">
                                          <p:val>
                                            <p:strVal val="#ppt_x"/>
                                          </p:val>
                                        </p:tav>
                                        <p:tav tm="100000">
                                          <p:val>
                                            <p:strVal val="#ppt_x"/>
                                          </p:val>
                                        </p:tav>
                                      </p:tavLst>
                                    </p:anim>
                                    <p:anim calcmode="lin" valueType="num">
                                      <p:cBhvr additive="base">
                                        <p:cTn id="22" dur="11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2.08333E-6 1.85185E-6 L -0.2306 1.85185E-6 L -0.2306 -0.40972 L -2.08333E-6 -0.40972 L -2.08333E-6 1.85185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62603" y="3937194"/>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585251"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AI Labs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28927" y="2381991"/>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31969" y="296893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1" y="3070040"/>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28927" y="3806911"/>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BB05A543-D24D-46A5-AA2D-AAECF0EC4043}"/>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03</a:t>
            </a:r>
          </a:p>
        </p:txBody>
      </p:sp>
      <p:pic>
        <p:nvPicPr>
          <p:cNvPr id="4100" name="Picture 4" descr="India has disappointing level of AI development, need to catch up: Book |  Business Standard News">
            <a:extLst>
              <a:ext uri="{FF2B5EF4-FFF2-40B4-BE49-F238E27FC236}">
                <a16:creationId xmlns:a16="http://schemas.microsoft.com/office/drawing/2014/main" id="{47C83A0B-3E9A-4172-9D4D-561044A6B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519" y="1126258"/>
            <a:ext cx="4181692" cy="4273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212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900" fill="hold"/>
                                        <p:tgtEl>
                                          <p:spTgt spid="26"/>
                                        </p:tgtEl>
                                        <p:attrNameLst>
                                          <p:attrName>ppt_x</p:attrName>
                                        </p:attrNameLst>
                                      </p:cBhvr>
                                      <p:tavLst>
                                        <p:tav tm="0">
                                          <p:val>
                                            <p:strVal val="#ppt_x"/>
                                          </p:val>
                                        </p:tav>
                                        <p:tav tm="100000">
                                          <p:val>
                                            <p:strVal val="#ppt_x"/>
                                          </p:val>
                                        </p:tav>
                                      </p:tavLst>
                                    </p:anim>
                                    <p:anim calcmode="lin" valueType="num">
                                      <p:cBhvr additive="base">
                                        <p:cTn id="8" dur="9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additive="base">
                                        <p:cTn id="13" dur="1000" fill="hold"/>
                                        <p:tgtEl>
                                          <p:spTgt spid="4100"/>
                                        </p:tgtEl>
                                        <p:attrNameLst>
                                          <p:attrName>ppt_x</p:attrName>
                                        </p:attrNameLst>
                                      </p:cBhvr>
                                      <p:tavLst>
                                        <p:tav tm="0">
                                          <p:val>
                                            <p:strVal val="#ppt_x"/>
                                          </p:val>
                                        </p:tav>
                                        <p:tav tm="100000">
                                          <p:val>
                                            <p:strVal val="#ppt_x"/>
                                          </p:val>
                                        </p:tav>
                                      </p:tavLst>
                                    </p:anim>
                                    <p:anim calcmode="lin" valueType="num">
                                      <p:cBhvr additive="base">
                                        <p:cTn id="14" dur="1000" fill="hold"/>
                                        <p:tgtEl>
                                          <p:spTgt spid="4100"/>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200" fill="hold"/>
                                        <p:tgtEl>
                                          <p:spTgt spid="6"/>
                                        </p:tgtEl>
                                        <p:attrNameLst>
                                          <p:attrName>ppt_x</p:attrName>
                                        </p:attrNameLst>
                                      </p:cBhvr>
                                      <p:tavLst>
                                        <p:tav tm="0">
                                          <p:val>
                                            <p:strVal val="#ppt_x"/>
                                          </p:val>
                                        </p:tav>
                                        <p:tav tm="100000">
                                          <p:val>
                                            <p:strVal val="#ppt_x"/>
                                          </p:val>
                                        </p:tav>
                                      </p:tavLst>
                                    </p:anim>
                                    <p:anim calcmode="lin" valueType="num">
                                      <p:cBhvr additive="base">
                                        <p:cTn id="18" dur="22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20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100" fill="hold"/>
                                        <p:tgtEl>
                                          <p:spTgt spid="14"/>
                                        </p:tgtEl>
                                        <p:attrNameLst>
                                          <p:attrName>ppt_x</p:attrName>
                                        </p:attrNameLst>
                                      </p:cBhvr>
                                      <p:tavLst>
                                        <p:tav tm="0">
                                          <p:val>
                                            <p:strVal val="#ppt_x"/>
                                          </p:val>
                                        </p:tav>
                                        <p:tav tm="100000">
                                          <p:val>
                                            <p:strVal val="#ppt_x"/>
                                          </p:val>
                                        </p:tav>
                                      </p:tavLst>
                                    </p:anim>
                                    <p:anim calcmode="lin" valueType="num">
                                      <p:cBhvr additive="base">
                                        <p:cTn id="22" dur="11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2.08333E-6 2.22222E-6 L -0.2306 2.22222E-6 L -0.2306 -0.40972 L -2.08333E-6 -0.40972 L -2.08333E-6 2.22222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1" y="9728"/>
            <a:ext cx="12191999" cy="6858000"/>
          </a:xfrm>
          <a:prstGeom prst="rect">
            <a:avLst/>
          </a:prstGeom>
          <a:gradFill flip="none" rotWithShape="1">
            <a:gsLst>
              <a:gs pos="14000">
                <a:srgbClr val="003399">
                  <a:alpha val="92941"/>
                </a:srgbClr>
              </a:gs>
              <a:gs pos="81000">
                <a:srgbClr val="006600">
                  <a:alpha val="87843"/>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7691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106423" y="3926461"/>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585251"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Smart Classes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11277" y="2373025"/>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64097" y="2935146"/>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621459" y="3026587"/>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11277" y="3838767"/>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AC8D393F-E32C-40FD-90E4-8ADF90074CFE}"/>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04</a:t>
            </a:r>
          </a:p>
        </p:txBody>
      </p:sp>
      <p:pic>
        <p:nvPicPr>
          <p:cNvPr id="5122" name="Picture 2" descr="Smart Class-EXSOFT|Professional Education Product Developer">
            <a:extLst>
              <a:ext uri="{FF2B5EF4-FFF2-40B4-BE49-F238E27FC236}">
                <a16:creationId xmlns:a16="http://schemas.microsoft.com/office/drawing/2014/main" id="{80BE6064-D9F1-42BC-A998-078C5BB27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977" y="1122746"/>
            <a:ext cx="4197940" cy="424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318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1000" fill="hold"/>
                                        <p:tgtEl>
                                          <p:spTgt spid="5122"/>
                                        </p:tgtEl>
                                        <p:attrNameLst>
                                          <p:attrName>ppt_x</p:attrName>
                                        </p:attrNameLst>
                                      </p:cBhvr>
                                      <p:tavLst>
                                        <p:tav tm="0">
                                          <p:val>
                                            <p:strVal val="#ppt_x"/>
                                          </p:val>
                                        </p:tav>
                                        <p:tav tm="100000">
                                          <p:val>
                                            <p:strVal val="#ppt_x"/>
                                          </p:val>
                                        </p:tav>
                                      </p:tavLst>
                                    </p:anim>
                                    <p:anim calcmode="lin" valueType="num">
                                      <p:cBhvr additive="base">
                                        <p:cTn id="14" dur="1000" fill="hold"/>
                                        <p:tgtEl>
                                          <p:spTgt spid="5122"/>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3.54167E-6 3.7037E-6 L 0.2306 3.7037E-6 L 0.2306 0.40972 L 3.54167E-6 0.40972 L 3.54167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2.08333E-6 2.59259E-6 L -0.2306 2.59259E-6 L -0.2306 -0.40972 L 2.08333E-6 -0.40972 L 2.08333E-6 2.59259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65274" y="107222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55927" y="372748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5029608"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Security Cameras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28927" y="2381991"/>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31969" y="296893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1" y="3070040"/>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28927" y="3806911"/>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C81F787C-CD9B-463A-BEB6-F119ED239F7E}"/>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05</a:t>
            </a:r>
          </a:p>
        </p:txBody>
      </p:sp>
      <p:pic>
        <p:nvPicPr>
          <p:cNvPr id="6152" name="Picture 8" descr="Do Security Cameras in Public Schools Make Students Feel Safer? | UVA Today">
            <a:extLst>
              <a:ext uri="{FF2B5EF4-FFF2-40B4-BE49-F238E27FC236}">
                <a16:creationId xmlns:a16="http://schemas.microsoft.com/office/drawing/2014/main" id="{72B8536C-6FE0-4346-9AC2-A77A594735B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912"/>
          <a:stretch/>
        </p:blipFill>
        <p:spPr bwMode="auto">
          <a:xfrm>
            <a:off x="1338115" y="1141073"/>
            <a:ext cx="4162995" cy="403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995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52"/>
                                        </p:tgtEl>
                                        <p:attrNameLst>
                                          <p:attrName>style.visibility</p:attrName>
                                        </p:attrNameLst>
                                      </p:cBhvr>
                                      <p:to>
                                        <p:strVal val="visible"/>
                                      </p:to>
                                    </p:set>
                                    <p:anim calcmode="lin" valueType="num">
                                      <p:cBhvr additive="base">
                                        <p:cTn id="13" dur="1000" fill="hold"/>
                                        <p:tgtEl>
                                          <p:spTgt spid="6152"/>
                                        </p:tgtEl>
                                        <p:attrNameLst>
                                          <p:attrName>ppt_x</p:attrName>
                                        </p:attrNameLst>
                                      </p:cBhvr>
                                      <p:tavLst>
                                        <p:tav tm="0">
                                          <p:val>
                                            <p:strVal val="#ppt_x"/>
                                          </p:val>
                                        </p:tav>
                                        <p:tav tm="100000">
                                          <p:val>
                                            <p:strVal val="#ppt_x"/>
                                          </p:val>
                                        </p:tav>
                                      </p:tavLst>
                                    </p:anim>
                                    <p:anim calcmode="lin" valueType="num">
                                      <p:cBhvr additive="base">
                                        <p:cTn id="14" dur="1000" fill="hold"/>
                                        <p:tgtEl>
                                          <p:spTgt spid="6152"/>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5E-6 -3.7037E-6 L 0.2306 -3.7037E-6 L 0.2306 0.40973 L 5E-6 0.40973 L 5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1.25E-6 -2.22222E-6 L -0.2306 -2.22222E-6 L -0.2306 -0.40972 L -1.25E-6 -0.40972 L -1.25E-6 -2.22222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3399">
                  <a:alpha val="92941"/>
                </a:srgbClr>
              </a:gs>
              <a:gs pos="81000">
                <a:srgbClr val="006600">
                  <a:alpha val="87843"/>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57082" y="3794499"/>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304548" y="1522578"/>
            <a:ext cx="5780723"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Management Software</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341475" y="2380191"/>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411277" y="2985146"/>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468639" y="3076587"/>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357941" y="3814597"/>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CAF29B15-37E7-4721-832B-A6186E68002E}"/>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06</a:t>
            </a:r>
          </a:p>
        </p:txBody>
      </p:sp>
      <p:pic>
        <p:nvPicPr>
          <p:cNvPr id="7170" name="Picture 2" descr="The Best Project Management Software for Your Tasks &amp;amp; Teams | Elegant  Themes Blog">
            <a:extLst>
              <a:ext uri="{FF2B5EF4-FFF2-40B4-BE49-F238E27FC236}">
                <a16:creationId xmlns:a16="http://schemas.microsoft.com/office/drawing/2014/main" id="{4D81B59F-8B7F-4384-9F35-C6B54280BA2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532" r="8925"/>
          <a:stretch/>
        </p:blipFill>
        <p:spPr bwMode="auto">
          <a:xfrm>
            <a:off x="1354151" y="1138827"/>
            <a:ext cx="4143292" cy="409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7556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anim calcmode="lin" valueType="num">
                                      <p:cBhvr additive="base">
                                        <p:cTn id="13" dur="1000" fill="hold"/>
                                        <p:tgtEl>
                                          <p:spTgt spid="7170"/>
                                        </p:tgtEl>
                                        <p:attrNameLst>
                                          <p:attrName>ppt_x</p:attrName>
                                        </p:attrNameLst>
                                      </p:cBhvr>
                                      <p:tavLst>
                                        <p:tav tm="0">
                                          <p:val>
                                            <p:strVal val="#ppt_x"/>
                                          </p:val>
                                        </p:tav>
                                        <p:tav tm="100000">
                                          <p:val>
                                            <p:strVal val="#ppt_x"/>
                                          </p:val>
                                        </p:tav>
                                      </p:tavLst>
                                    </p:anim>
                                    <p:anim calcmode="lin" valueType="num">
                                      <p:cBhvr additive="base">
                                        <p:cTn id="14" dur="1000" fill="hold"/>
                                        <p:tgtEl>
                                          <p:spTgt spid="7170"/>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1.45833E-6 -4.44444E-6 L -0.2306 -4.44444E-6 L -0.2306 -0.40972 L -1.45833E-6 -0.40972 L -1.45833E-6 -4.44444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46814" y="107222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791359"/>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585251"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First AID Rooms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28927" y="2381991"/>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31969" y="296893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1" y="3070040"/>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28927" y="3806911"/>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BBE8D84F-8D84-47E1-A8FD-38BC2B6370C4}"/>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07</a:t>
            </a:r>
          </a:p>
        </p:txBody>
      </p:sp>
      <p:pic>
        <p:nvPicPr>
          <p:cNvPr id="8196" name="Picture 4" descr="Centennial Safety | First Aid Kits, Supplies &amp;amp; Safety Products – Centennial  Safety Products">
            <a:extLst>
              <a:ext uri="{FF2B5EF4-FFF2-40B4-BE49-F238E27FC236}">
                <a16:creationId xmlns:a16="http://schemas.microsoft.com/office/drawing/2014/main" id="{CAB4D401-0374-4C76-A42F-C2E15F1B3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877" y="1135591"/>
            <a:ext cx="4200929" cy="4101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4920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6"/>
                                        </p:tgtEl>
                                        <p:attrNameLst>
                                          <p:attrName>style.visibility</p:attrName>
                                        </p:attrNameLst>
                                      </p:cBhvr>
                                      <p:to>
                                        <p:strVal val="visible"/>
                                      </p:to>
                                    </p:set>
                                    <p:anim calcmode="lin" valueType="num">
                                      <p:cBhvr additive="base">
                                        <p:cTn id="13" dur="1000" fill="hold"/>
                                        <p:tgtEl>
                                          <p:spTgt spid="8196"/>
                                        </p:tgtEl>
                                        <p:attrNameLst>
                                          <p:attrName>ppt_x</p:attrName>
                                        </p:attrNameLst>
                                      </p:cBhvr>
                                      <p:tavLst>
                                        <p:tav tm="0">
                                          <p:val>
                                            <p:strVal val="#ppt_x"/>
                                          </p:val>
                                        </p:tav>
                                        <p:tav tm="100000">
                                          <p:val>
                                            <p:strVal val="#ppt_x"/>
                                          </p:val>
                                        </p:tav>
                                      </p:tavLst>
                                    </p:anim>
                                    <p:anim calcmode="lin" valueType="num">
                                      <p:cBhvr additive="base">
                                        <p:cTn id="14" dur="1000" fill="hold"/>
                                        <p:tgtEl>
                                          <p:spTgt spid="8196"/>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2.5E-6 -3.7037E-6 L 0.2306 -3.7037E-6 L 0.2306 0.40973 L -2.5E-6 0.40973 L -2.5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3.75E-6 -1.48148E-6 L -0.2306 -1.48148E-6 L -0.2306 -0.40972 L -3.75E-6 -0.40972 L -3.75E-6 -1.48148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3399">
                  <a:alpha val="92941"/>
                </a:srgbClr>
              </a:gs>
              <a:gs pos="81000">
                <a:srgbClr val="006600">
                  <a:alpha val="87843"/>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91651" y="1072868"/>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62603" y="3769659"/>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585251"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Library (Smart)</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11277" y="2373025"/>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64097" y="2935146"/>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621459" y="3026587"/>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11277" y="3838767"/>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10FA2ABC-6BFD-4728-BE97-49CF781A0C4E}"/>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08</a:t>
            </a:r>
          </a:p>
        </p:txBody>
      </p:sp>
      <p:pic>
        <p:nvPicPr>
          <p:cNvPr id="9218" name="Picture 2" descr="Cambridge University Library | LinkedIn">
            <a:extLst>
              <a:ext uri="{FF2B5EF4-FFF2-40B4-BE49-F238E27FC236}">
                <a16:creationId xmlns:a16="http://schemas.microsoft.com/office/drawing/2014/main" id="{8788F1CD-AECF-4A25-84E3-3E11919A17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9631" y="1128850"/>
            <a:ext cx="4173310" cy="409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456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8"/>
                                        </p:tgtEl>
                                        <p:attrNameLst>
                                          <p:attrName>style.visibility</p:attrName>
                                        </p:attrNameLst>
                                      </p:cBhvr>
                                      <p:to>
                                        <p:strVal val="visible"/>
                                      </p:to>
                                    </p:set>
                                    <p:anim calcmode="lin" valueType="num">
                                      <p:cBhvr additive="base">
                                        <p:cTn id="13" dur="1000" fill="hold"/>
                                        <p:tgtEl>
                                          <p:spTgt spid="9218"/>
                                        </p:tgtEl>
                                        <p:attrNameLst>
                                          <p:attrName>ppt_x</p:attrName>
                                        </p:attrNameLst>
                                      </p:cBhvr>
                                      <p:tavLst>
                                        <p:tav tm="0">
                                          <p:val>
                                            <p:strVal val="#ppt_x"/>
                                          </p:val>
                                        </p:tav>
                                        <p:tav tm="100000">
                                          <p:val>
                                            <p:strVal val="#ppt_x"/>
                                          </p:val>
                                        </p:tav>
                                      </p:tavLst>
                                    </p:anim>
                                    <p:anim calcmode="lin" valueType="num">
                                      <p:cBhvr additive="base">
                                        <p:cTn id="14" dur="1000" fill="hold"/>
                                        <p:tgtEl>
                                          <p:spTgt spid="9218"/>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1.45833E-6 4.81481E-6 L 0.2306 4.81481E-6 L 0.2306 0.40972 L 1.45833E-6 0.40972 L 1.45833E-6 4.81481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2.08333E-6 -2.22222E-6 L -0.2306 -2.22222E-6 L -0.2306 -0.40972 L -2.08333E-6 -0.40972 L -2.08333E-6 -2.22222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9" name="Right Triangle 28">
            <a:extLst>
              <a:ext uri="{FF2B5EF4-FFF2-40B4-BE49-F238E27FC236}">
                <a16:creationId xmlns:a16="http://schemas.microsoft.com/office/drawing/2014/main" id="{AB3B3EAE-5376-492E-BFB8-F24999AC9641}"/>
              </a:ext>
            </a:extLst>
          </p:cNvPr>
          <p:cNvSpPr/>
          <p:nvPr/>
        </p:nvSpPr>
        <p:spPr>
          <a:xfrm flipH="1">
            <a:off x="2198912" y="0"/>
            <a:ext cx="9993086" cy="6858000"/>
          </a:xfrm>
          <a:prstGeom prst="rtTriangle">
            <a:avLst/>
          </a:prstGeom>
          <a:solidFill>
            <a:srgbClr val="FFC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78EE2B76-9250-4F11-807F-624D94DC3FB8}"/>
              </a:ext>
            </a:extLst>
          </p:cNvPr>
          <p:cNvSpPr/>
          <p:nvPr/>
        </p:nvSpPr>
        <p:spPr>
          <a:xfrm>
            <a:off x="-2" y="0"/>
            <a:ext cx="12192000" cy="6858000"/>
          </a:xfrm>
          <a:custGeom>
            <a:avLst/>
            <a:gdLst/>
            <a:ahLst/>
            <a:cxnLst/>
            <a:rect l="l" t="t" r="r" b="b"/>
            <a:pathLst>
              <a:path w="12192000" h="6858000">
                <a:moveTo>
                  <a:pt x="10496048" y="4337060"/>
                </a:moveTo>
                <a:cubicBezTo>
                  <a:pt x="10398745" y="4337060"/>
                  <a:pt x="10350094" y="4386054"/>
                  <a:pt x="10350094" y="4484042"/>
                </a:cubicBezTo>
                <a:lnTo>
                  <a:pt x="10350094" y="4955822"/>
                </a:lnTo>
                <a:cubicBezTo>
                  <a:pt x="10350094" y="5053810"/>
                  <a:pt x="10398745" y="5102804"/>
                  <a:pt x="10496048" y="5102804"/>
                </a:cubicBezTo>
                <a:lnTo>
                  <a:pt x="10853738" y="5102804"/>
                </a:lnTo>
                <a:lnTo>
                  <a:pt x="10853738" y="4867427"/>
                </a:lnTo>
                <a:lnTo>
                  <a:pt x="10554635" y="4867427"/>
                </a:lnTo>
                <a:lnTo>
                  <a:pt x="10554635" y="4574492"/>
                </a:lnTo>
                <a:lnTo>
                  <a:pt x="10851682" y="4574492"/>
                </a:lnTo>
                <a:lnTo>
                  <a:pt x="11809633" y="5119249"/>
                </a:lnTo>
                <a:lnTo>
                  <a:pt x="11958670" y="5119249"/>
                </a:lnTo>
                <a:lnTo>
                  <a:pt x="11958670" y="4339115"/>
                </a:lnTo>
                <a:lnTo>
                  <a:pt x="11747962" y="4339115"/>
                </a:lnTo>
                <a:lnTo>
                  <a:pt x="11747962" y="4831453"/>
                </a:lnTo>
                <a:lnTo>
                  <a:pt x="10976051" y="4389480"/>
                </a:lnTo>
                <a:cubicBezTo>
                  <a:pt x="10914380" y="4354533"/>
                  <a:pt x="10858192" y="4337060"/>
                  <a:pt x="10807484" y="4337060"/>
                </a:cubicBezTo>
                <a:close/>
                <a:moveTo>
                  <a:pt x="10556690" y="3538392"/>
                </a:moveTo>
                <a:lnTo>
                  <a:pt x="11752073" y="3538392"/>
                </a:lnTo>
                <a:lnTo>
                  <a:pt x="11752073" y="3855996"/>
                </a:lnTo>
                <a:lnTo>
                  <a:pt x="10556690" y="3855996"/>
                </a:lnTo>
                <a:close/>
                <a:moveTo>
                  <a:pt x="10498103" y="3303016"/>
                </a:moveTo>
                <a:cubicBezTo>
                  <a:pt x="10399430" y="3303016"/>
                  <a:pt x="10350094" y="3351325"/>
                  <a:pt x="10350094" y="3447942"/>
                </a:cubicBezTo>
                <a:lnTo>
                  <a:pt x="10350094" y="3946446"/>
                </a:lnTo>
                <a:cubicBezTo>
                  <a:pt x="10350094" y="4043749"/>
                  <a:pt x="10399430" y="4092400"/>
                  <a:pt x="10498103" y="4092400"/>
                </a:cubicBezTo>
                <a:lnTo>
                  <a:pt x="11811688" y="4092400"/>
                </a:lnTo>
                <a:cubicBezTo>
                  <a:pt x="11909676" y="4092400"/>
                  <a:pt x="11958670" y="4044777"/>
                  <a:pt x="11958670" y="3949530"/>
                </a:cubicBezTo>
                <a:lnTo>
                  <a:pt x="11958670" y="3447942"/>
                </a:lnTo>
                <a:cubicBezTo>
                  <a:pt x="11958670" y="3351325"/>
                  <a:pt x="11909676" y="3303016"/>
                  <a:pt x="11811688" y="3303016"/>
                </a:cubicBezTo>
                <a:close/>
                <a:moveTo>
                  <a:pt x="10350094" y="2744245"/>
                </a:moveTo>
                <a:lnTo>
                  <a:pt x="10350094" y="2948786"/>
                </a:lnTo>
                <a:lnTo>
                  <a:pt x="10792067" y="3073156"/>
                </a:lnTo>
                <a:lnTo>
                  <a:pt x="10823930" y="3073156"/>
                </a:lnTo>
                <a:lnTo>
                  <a:pt x="10823930" y="2980650"/>
                </a:lnTo>
                <a:lnTo>
                  <a:pt x="11958670" y="2980650"/>
                </a:lnTo>
                <a:lnTo>
                  <a:pt x="11958670" y="2744245"/>
                </a:lnTo>
                <a:close/>
                <a:moveTo>
                  <a:pt x="10552579" y="1911673"/>
                </a:moveTo>
                <a:lnTo>
                  <a:pt x="10938021" y="1911673"/>
                </a:lnTo>
                <a:lnTo>
                  <a:pt x="11030527" y="2067905"/>
                </a:lnTo>
                <a:lnTo>
                  <a:pt x="10938021" y="2223110"/>
                </a:lnTo>
                <a:lnTo>
                  <a:pt x="10552579" y="2223110"/>
                </a:lnTo>
                <a:close/>
                <a:moveTo>
                  <a:pt x="11310100" y="1909617"/>
                </a:moveTo>
                <a:lnTo>
                  <a:pt x="11756185" y="1909617"/>
                </a:lnTo>
                <a:lnTo>
                  <a:pt x="11756185" y="2227221"/>
                </a:lnTo>
                <a:lnTo>
                  <a:pt x="11310100" y="2227221"/>
                </a:lnTo>
                <a:lnTo>
                  <a:pt x="11219650" y="2067905"/>
                </a:lnTo>
                <a:close/>
                <a:moveTo>
                  <a:pt x="11344019" y="1670129"/>
                </a:moveTo>
                <a:cubicBezTo>
                  <a:pt x="11284404" y="1670129"/>
                  <a:pt x="11238836" y="1690344"/>
                  <a:pt x="11207316" y="1730772"/>
                </a:cubicBezTo>
                <a:cubicBezTo>
                  <a:pt x="11179907" y="1778738"/>
                  <a:pt x="11152498" y="1826362"/>
                  <a:pt x="11125088" y="1873643"/>
                </a:cubicBezTo>
                <a:cubicBezTo>
                  <a:pt x="11098364" y="1827732"/>
                  <a:pt x="11071640" y="1781822"/>
                  <a:pt x="11044916" y="1735911"/>
                </a:cubicBezTo>
                <a:cubicBezTo>
                  <a:pt x="11012711" y="1694798"/>
                  <a:pt x="10968514" y="1674241"/>
                  <a:pt x="10912325" y="1674241"/>
                </a:cubicBezTo>
                <a:lnTo>
                  <a:pt x="10498103" y="1674241"/>
                </a:lnTo>
                <a:cubicBezTo>
                  <a:pt x="10399430" y="1674241"/>
                  <a:pt x="10350094" y="1721864"/>
                  <a:pt x="10350094" y="1817111"/>
                </a:cubicBezTo>
                <a:lnTo>
                  <a:pt x="10350094" y="2317671"/>
                </a:lnTo>
                <a:cubicBezTo>
                  <a:pt x="10350094" y="2414974"/>
                  <a:pt x="10399430" y="2463625"/>
                  <a:pt x="10498103" y="2463625"/>
                </a:cubicBezTo>
                <a:lnTo>
                  <a:pt x="10912325" y="2463625"/>
                </a:lnTo>
                <a:cubicBezTo>
                  <a:pt x="10967828" y="2463625"/>
                  <a:pt x="11012026" y="2442726"/>
                  <a:pt x="11044916" y="2400927"/>
                </a:cubicBezTo>
                <a:cubicBezTo>
                  <a:pt x="11071640" y="2355016"/>
                  <a:pt x="11098364" y="2309106"/>
                  <a:pt x="11125088" y="2263196"/>
                </a:cubicBezTo>
                <a:cubicBezTo>
                  <a:pt x="11152498" y="2311162"/>
                  <a:pt x="11179907" y="2358785"/>
                  <a:pt x="11207316" y="2406066"/>
                </a:cubicBezTo>
                <a:cubicBezTo>
                  <a:pt x="11238836" y="2445809"/>
                  <a:pt x="11284404" y="2465681"/>
                  <a:pt x="11344019" y="2465681"/>
                </a:cubicBezTo>
                <a:lnTo>
                  <a:pt x="11811688" y="2465681"/>
                </a:lnTo>
                <a:cubicBezTo>
                  <a:pt x="11909676" y="2465681"/>
                  <a:pt x="11958670" y="2418058"/>
                  <a:pt x="11958670" y="2322811"/>
                </a:cubicBezTo>
                <a:lnTo>
                  <a:pt x="11958670" y="1815055"/>
                </a:lnTo>
                <a:cubicBezTo>
                  <a:pt x="11958670" y="1718438"/>
                  <a:pt x="11909676" y="1670129"/>
                  <a:pt x="11811688" y="1670129"/>
                </a:cubicBezTo>
                <a:close/>
                <a:moveTo>
                  <a:pt x="0" y="0"/>
                </a:moveTo>
                <a:lnTo>
                  <a:pt x="12192000" y="0"/>
                </a:lnTo>
                <a:lnTo>
                  <a:pt x="12192000" y="6858000"/>
                </a:lnTo>
                <a:lnTo>
                  <a:pt x="0" y="6858000"/>
                </a:lnTo>
                <a:close/>
              </a:path>
            </a:pathLst>
          </a:cu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3EA92AC-9461-4A55-9673-F74667D8C07B}"/>
              </a:ext>
            </a:extLst>
          </p:cNvPr>
          <p:cNvSpPr/>
          <p:nvPr/>
        </p:nvSpPr>
        <p:spPr>
          <a:xfrm>
            <a:off x="786587" y="666331"/>
            <a:ext cx="4561113" cy="5139559"/>
          </a:xfrm>
          <a:prstGeom prst="rect">
            <a:avLst/>
          </a:prstGeom>
          <a:solidFill>
            <a:srgbClr val="272525">
              <a:alpha val="75686"/>
            </a:srgbClr>
          </a:solidFill>
          <a:ln>
            <a:noFill/>
          </a:ln>
          <a:effectLst>
            <a:outerShdw blurRad="368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z</a:t>
            </a:r>
          </a:p>
        </p:txBody>
      </p:sp>
      <p:sp>
        <p:nvSpPr>
          <p:cNvPr id="14" name="Frame 13">
            <a:extLst>
              <a:ext uri="{FF2B5EF4-FFF2-40B4-BE49-F238E27FC236}">
                <a16:creationId xmlns:a16="http://schemas.microsoft.com/office/drawing/2014/main" id="{B01F34B8-5316-431C-88EC-C1C641756AF8}"/>
              </a:ext>
            </a:extLst>
          </p:cNvPr>
          <p:cNvSpPr/>
          <p:nvPr/>
        </p:nvSpPr>
        <p:spPr>
          <a:xfrm>
            <a:off x="484226" y="391509"/>
            <a:ext cx="3815255" cy="6074979"/>
          </a:xfrm>
          <a:prstGeom prst="frame">
            <a:avLst>
              <a:gd name="adj1" fmla="val 4511"/>
            </a:avLst>
          </a:prstGeom>
          <a:gradFill flip="none" rotWithShape="1">
            <a:gsLst>
              <a:gs pos="0">
                <a:srgbClr val="FFFF00"/>
              </a:gs>
              <a:gs pos="100000">
                <a:srgbClr val="FFC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2C5B40D-9D2A-45B1-AA2D-4CF7A3DBB0A1}"/>
              </a:ext>
            </a:extLst>
          </p:cNvPr>
          <p:cNvSpPr/>
          <p:nvPr/>
        </p:nvSpPr>
        <p:spPr>
          <a:xfrm>
            <a:off x="1710746" y="1269122"/>
            <a:ext cx="4929351" cy="4319752"/>
          </a:xfrm>
          <a:prstGeom prst="rect">
            <a:avLst/>
          </a:prstGeom>
          <a:blipFill dpi="0"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l="-8000" r="-32000"/>
            </a:stretch>
          </a:blipFill>
          <a:ln>
            <a:noFill/>
          </a:ln>
          <a:effectLst>
            <a:outerShdw blurRad="279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F3F2A4E-D958-45CA-9855-68D4932F40C2}"/>
              </a:ext>
            </a:extLst>
          </p:cNvPr>
          <p:cNvSpPr/>
          <p:nvPr/>
        </p:nvSpPr>
        <p:spPr>
          <a:xfrm>
            <a:off x="3494314" y="979712"/>
            <a:ext cx="6629400" cy="4898572"/>
          </a:xfrm>
          <a:prstGeom prst="rect">
            <a:avLst/>
          </a:prstGeom>
          <a:noFill/>
          <a:ln>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CB1A0B6-796B-4D82-93CE-D8083EC75C18}"/>
              </a:ext>
            </a:extLst>
          </p:cNvPr>
          <p:cNvSpPr txBox="1"/>
          <p:nvPr/>
        </p:nvSpPr>
        <p:spPr>
          <a:xfrm>
            <a:off x="4783706" y="63008"/>
            <a:ext cx="5671457" cy="31547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9900" b="1" spc="600" dirty="0">
                <a:solidFill>
                  <a:srgbClr val="FFC000"/>
                </a:solidFill>
                <a:latin typeface="Segoe UI Black" panose="020B0A02040204020203" pitchFamily="34" charset="0"/>
                <a:ea typeface="Segoe UI Black" panose="020B0A02040204020203" pitchFamily="34" charset="0"/>
                <a:cs typeface="Segoe UI" panose="020B0502040204020203" pitchFamily="34" charset="0"/>
              </a:rPr>
              <a:t>P</a:t>
            </a:r>
            <a:r>
              <a:rPr lang="en-IN" sz="5400" spc="600" dirty="0">
                <a:solidFill>
                  <a:srgbClr val="FFC000"/>
                </a:solidFill>
                <a:latin typeface="Segoe UI" panose="020B0502040204020203" pitchFamily="34" charset="0"/>
                <a:cs typeface="Segoe UI" panose="020B0502040204020203" pitchFamily="34" charset="0"/>
              </a:rPr>
              <a:t>ortfolio</a:t>
            </a:r>
            <a:endParaRPr kumimoji="0" lang="en-IN" sz="5400" b="0" i="0" u="none" strike="noStrike" kern="1200" cap="none" spc="60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endParaRPr>
          </a:p>
        </p:txBody>
      </p:sp>
      <p:sp>
        <p:nvSpPr>
          <p:cNvPr id="23" name="TextBox 22">
            <a:extLst>
              <a:ext uri="{FF2B5EF4-FFF2-40B4-BE49-F238E27FC236}">
                <a16:creationId xmlns:a16="http://schemas.microsoft.com/office/drawing/2014/main" id="{A68DFCD6-8B2D-41C7-A629-9E8224963E05}"/>
              </a:ext>
            </a:extLst>
          </p:cNvPr>
          <p:cNvSpPr txBox="1"/>
          <p:nvPr/>
        </p:nvSpPr>
        <p:spPr>
          <a:xfrm>
            <a:off x="6640097" y="2657076"/>
            <a:ext cx="3233058"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600" normalizeH="0" baseline="0" noProof="0" dirty="0">
                <a:ln>
                  <a:noFill/>
                </a:ln>
                <a:solidFill>
                  <a:srgbClr val="FFC000"/>
                </a:solidFill>
                <a:effectLst/>
                <a:uLnTx/>
                <a:uFillTx/>
                <a:latin typeface="Calibri" panose="020F0502020204030204"/>
                <a:ea typeface="+mn-ea"/>
                <a:cs typeface="+mn-cs"/>
              </a:rPr>
              <a:t>PRESENTATION</a:t>
            </a:r>
          </a:p>
        </p:txBody>
      </p:sp>
      <p:sp>
        <p:nvSpPr>
          <p:cNvPr id="24" name="TextBox 23">
            <a:extLst>
              <a:ext uri="{FF2B5EF4-FFF2-40B4-BE49-F238E27FC236}">
                <a16:creationId xmlns:a16="http://schemas.microsoft.com/office/drawing/2014/main" id="{9999EC70-F7B4-479C-9D75-2974C9EEDB08}"/>
              </a:ext>
            </a:extLst>
          </p:cNvPr>
          <p:cNvSpPr txBox="1"/>
          <p:nvPr/>
        </p:nvSpPr>
        <p:spPr>
          <a:xfrm>
            <a:off x="7309381" y="3012357"/>
            <a:ext cx="2563774" cy="122341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white">
                    <a:lumMod val="75000"/>
                  </a:prstClr>
                </a:solidFill>
                <a:effectLst/>
                <a:uLnTx/>
                <a:uFillTx/>
                <a:latin typeface="Segoe UI Light" panose="020B0502040204020203" pitchFamily="34" charset="0"/>
                <a:ea typeface="+mn-ea"/>
                <a:cs typeface="Segoe UI Light" panose="020B0502040204020203" pitchFamily="34" charset="0"/>
              </a:rPr>
              <a:t>With</a:t>
            </a:r>
            <a:r>
              <a:rPr kumimoji="0" lang="en-IN" sz="1050" b="0" i="0" u="none" strike="noStrike" kern="1200" cap="none" spc="0" normalizeH="0" noProof="0" dirty="0">
                <a:ln>
                  <a:noFill/>
                </a:ln>
                <a:solidFill>
                  <a:prstClr val="white">
                    <a:lumMod val="75000"/>
                  </a:prstClr>
                </a:solidFill>
                <a:effectLst/>
                <a:uLnTx/>
                <a:uFillTx/>
                <a:latin typeface="Segoe UI Light" panose="020B0502040204020203" pitchFamily="34" charset="0"/>
                <a:ea typeface="+mn-ea"/>
                <a:cs typeface="Segoe UI Light" panose="020B0502040204020203" pitchFamily="34" charset="0"/>
              </a:rPr>
              <a:t> a total experience of more than 27 years in the field of Electronic Security Systems, IT and Communications and 13 years of specialization in CCTV sector, </a:t>
            </a:r>
            <a:r>
              <a:rPr kumimoji="0" lang="en-IN" sz="1050" b="1" i="0" u="none" strike="noStrike" kern="1200" cap="none" spc="0" normalizeH="0" noProof="0" dirty="0">
                <a:ln>
                  <a:noFill/>
                </a:ln>
                <a:solidFill>
                  <a:prstClr val="white">
                    <a:lumMod val="75000"/>
                  </a:prstClr>
                </a:solidFill>
                <a:effectLst/>
                <a:uLnTx/>
                <a:uFillTx/>
                <a:latin typeface="Segoe UI Light" panose="020B0502040204020203" pitchFamily="34" charset="0"/>
                <a:ea typeface="+mn-ea"/>
                <a:cs typeface="Segoe UI Light" panose="020B0502040204020203" pitchFamily="34" charset="0"/>
              </a:rPr>
              <a:t>E.V.S </a:t>
            </a:r>
            <a:r>
              <a:rPr kumimoji="0" lang="en-IN" sz="1050" i="0" u="none" strike="noStrike" kern="1200" cap="none" spc="0" normalizeH="0" noProof="0" dirty="0">
                <a:ln>
                  <a:noFill/>
                </a:ln>
                <a:solidFill>
                  <a:prstClr val="white">
                    <a:lumMod val="75000"/>
                  </a:prstClr>
                </a:solidFill>
                <a:effectLst/>
                <a:uLnTx/>
                <a:uFillTx/>
                <a:latin typeface="Segoe UI Light" panose="020B0502040204020203" pitchFamily="34" charset="0"/>
                <a:ea typeface="+mn-ea"/>
                <a:cs typeface="Segoe UI Light" panose="020B0502040204020203" pitchFamily="34" charset="0"/>
              </a:rPr>
              <a:t>is the young leader in the field of Advanced Surveillance &amp; Security Solutions.</a:t>
            </a:r>
            <a:endParaRPr kumimoji="0" lang="en-IN" sz="1050" i="0" u="none" strike="noStrike" kern="1200" cap="none" spc="0" normalizeH="0" baseline="0" noProof="0" dirty="0">
              <a:ln>
                <a:noFill/>
              </a:ln>
              <a:solidFill>
                <a:prstClr val="white">
                  <a:lumMod val="75000"/>
                </a:prstClr>
              </a:solidFill>
              <a:effectLst/>
              <a:uLnTx/>
              <a:uFillTx/>
              <a:latin typeface="Segoe UI Light" panose="020B0502040204020203" pitchFamily="34" charset="0"/>
              <a:ea typeface="+mn-ea"/>
              <a:cs typeface="Segoe UI Light" panose="020B0502040204020203" pitchFamily="34" charset="0"/>
            </a:endParaRPr>
          </a:p>
        </p:txBody>
      </p:sp>
      <p:sp>
        <p:nvSpPr>
          <p:cNvPr id="25" name="TextBox 24">
            <a:extLst>
              <a:ext uri="{FF2B5EF4-FFF2-40B4-BE49-F238E27FC236}">
                <a16:creationId xmlns:a16="http://schemas.microsoft.com/office/drawing/2014/main" id="{5030CA3E-7C48-41E6-A9BA-46B6AEADBFAD}"/>
              </a:ext>
            </a:extLst>
          </p:cNvPr>
          <p:cNvSpPr txBox="1"/>
          <p:nvPr/>
        </p:nvSpPr>
        <p:spPr>
          <a:xfrm>
            <a:off x="7309381" y="4169951"/>
            <a:ext cx="2563774" cy="156196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white">
                    <a:lumMod val="75000"/>
                  </a:prstClr>
                </a:solidFill>
                <a:effectLst/>
                <a:uLnTx/>
                <a:uFillTx/>
                <a:latin typeface="Segoe UI Light" panose="020B0502040204020203" pitchFamily="34" charset="0"/>
                <a:ea typeface="+mn-ea"/>
                <a:cs typeface="Segoe UI Light" panose="020B0502040204020203" pitchFamily="34" charset="0"/>
              </a:rPr>
              <a:t>Established</a:t>
            </a:r>
            <a:r>
              <a:rPr kumimoji="0" lang="en-IN" sz="1050" b="0" i="0" u="none" strike="noStrike" kern="1200" cap="none" spc="0" normalizeH="0" noProof="0" dirty="0">
                <a:ln>
                  <a:noFill/>
                </a:ln>
                <a:solidFill>
                  <a:prstClr val="white">
                    <a:lumMod val="75000"/>
                  </a:prstClr>
                </a:solidFill>
                <a:effectLst/>
                <a:uLnTx/>
                <a:uFillTx/>
                <a:latin typeface="Segoe UI Light" panose="020B0502040204020203" pitchFamily="34" charset="0"/>
                <a:ea typeface="+mn-ea"/>
                <a:cs typeface="Segoe UI Light" panose="020B0502040204020203" pitchFamily="34" charset="0"/>
              </a:rPr>
              <a:t> in 2006 with </a:t>
            </a:r>
            <a:r>
              <a:rPr lang="en-IN" sz="1050" dirty="0">
                <a:solidFill>
                  <a:prstClr val="white">
                    <a:lumMod val="75000"/>
                  </a:prstClr>
                </a:solidFill>
                <a:latin typeface="Segoe UI Light" panose="020B0502040204020203" pitchFamily="34" charset="0"/>
                <a:cs typeface="Segoe UI Light" panose="020B0502040204020203" pitchFamily="34" charset="0"/>
              </a:rPr>
              <a:t>our Head Office in Kolkata, we are the only Company in India to have an Assembling unit in Kolkata. With state-of-art facility, right from designing up to finished product we have in house expertise with all the required facilities.</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050" dirty="0">
                <a:solidFill>
                  <a:prstClr val="white">
                    <a:lumMod val="75000"/>
                  </a:prstClr>
                </a:solidFill>
                <a:latin typeface="Segoe UI Light" panose="020B0502040204020203" pitchFamily="34" charset="0"/>
                <a:cs typeface="Segoe UI Light" panose="020B0502040204020203" pitchFamily="34" charset="0"/>
              </a:rPr>
              <a:t>We are an </a:t>
            </a:r>
            <a:r>
              <a:rPr lang="en-IN" sz="1100" b="1" dirty="0">
                <a:solidFill>
                  <a:prstClr val="white">
                    <a:lumMod val="75000"/>
                  </a:prstClr>
                </a:solidFill>
                <a:latin typeface="Segoe UI Light" panose="020B0502040204020203" pitchFamily="34" charset="0"/>
                <a:cs typeface="Segoe UI Light" panose="020B0502040204020203" pitchFamily="34" charset="0"/>
              </a:rPr>
              <a:t>M.S.M.E</a:t>
            </a:r>
            <a:r>
              <a:rPr lang="en-IN" sz="1050" dirty="0">
                <a:solidFill>
                  <a:prstClr val="white">
                    <a:lumMod val="75000"/>
                  </a:prstClr>
                </a:solidFill>
                <a:latin typeface="Segoe UI Light" panose="020B0502040204020203" pitchFamily="34" charset="0"/>
                <a:cs typeface="Segoe UI Light" panose="020B0502040204020203" pitchFamily="34" charset="0"/>
              </a:rPr>
              <a:t>, </a:t>
            </a:r>
            <a:r>
              <a:rPr lang="en-IN" sz="1100" b="1" dirty="0">
                <a:solidFill>
                  <a:prstClr val="white">
                    <a:lumMod val="75000"/>
                  </a:prstClr>
                </a:solidFill>
                <a:latin typeface="Segoe UI Light" panose="020B0502040204020203" pitchFamily="34" charset="0"/>
                <a:cs typeface="Segoe UI Light" panose="020B0502040204020203" pitchFamily="34" charset="0"/>
              </a:rPr>
              <a:t>CE</a:t>
            </a:r>
            <a:r>
              <a:rPr lang="en-IN" sz="1050" dirty="0">
                <a:solidFill>
                  <a:prstClr val="white">
                    <a:lumMod val="75000"/>
                  </a:prstClr>
                </a:solidFill>
                <a:latin typeface="Segoe UI Light" panose="020B0502040204020203" pitchFamily="34" charset="0"/>
                <a:cs typeface="Segoe UI Light" panose="020B0502040204020203" pitchFamily="34" charset="0"/>
              </a:rPr>
              <a:t>, </a:t>
            </a:r>
            <a:r>
              <a:rPr lang="en-IN" sz="1100" b="1" dirty="0">
                <a:solidFill>
                  <a:prstClr val="white">
                    <a:lumMod val="75000"/>
                  </a:prstClr>
                </a:solidFill>
                <a:latin typeface="Segoe UI Light" panose="020B0502040204020203" pitchFamily="34" charset="0"/>
                <a:cs typeface="Segoe UI Light" panose="020B0502040204020203" pitchFamily="34" charset="0"/>
              </a:rPr>
              <a:t>RoHS</a:t>
            </a:r>
            <a:r>
              <a:rPr lang="en-IN" sz="1050" dirty="0">
                <a:solidFill>
                  <a:prstClr val="white">
                    <a:lumMod val="75000"/>
                  </a:prstClr>
                </a:solidFill>
                <a:latin typeface="Segoe UI Light" panose="020B0502040204020203" pitchFamily="34" charset="0"/>
                <a:cs typeface="Segoe UI Light" panose="020B0502040204020203" pitchFamily="34" charset="0"/>
              </a:rPr>
              <a:t>, </a:t>
            </a:r>
            <a:r>
              <a:rPr lang="en-IN" sz="1100" b="1" dirty="0">
                <a:solidFill>
                  <a:prstClr val="white">
                    <a:lumMod val="75000"/>
                  </a:prstClr>
                </a:solidFill>
                <a:latin typeface="Segoe UI Light" panose="020B0502040204020203" pitchFamily="34" charset="0"/>
                <a:cs typeface="Segoe UI Light" panose="020B0502040204020203" pitchFamily="34" charset="0"/>
              </a:rPr>
              <a:t>FCC</a:t>
            </a:r>
            <a:r>
              <a:rPr lang="en-IN" sz="1050" dirty="0">
                <a:solidFill>
                  <a:prstClr val="white">
                    <a:lumMod val="75000"/>
                  </a:prstClr>
                </a:solidFill>
                <a:latin typeface="Segoe UI Light" panose="020B0502040204020203" pitchFamily="34" charset="0"/>
                <a:cs typeface="Segoe UI Light" panose="020B0502040204020203" pitchFamily="34" charset="0"/>
              </a:rPr>
              <a:t> &amp; </a:t>
            </a:r>
            <a:r>
              <a:rPr lang="en-IN" sz="1100" b="1" dirty="0">
                <a:solidFill>
                  <a:prstClr val="white">
                    <a:lumMod val="75000"/>
                  </a:prstClr>
                </a:solidFill>
                <a:latin typeface="Segoe UI Light" panose="020B0502040204020203" pitchFamily="34" charset="0"/>
                <a:cs typeface="Segoe UI Light" panose="020B0502040204020203" pitchFamily="34" charset="0"/>
              </a:rPr>
              <a:t>ISO 9001:2008</a:t>
            </a:r>
            <a:r>
              <a:rPr lang="en-IN" sz="1050" dirty="0">
                <a:solidFill>
                  <a:prstClr val="white">
                    <a:lumMod val="75000"/>
                  </a:prstClr>
                </a:solidFill>
                <a:latin typeface="Segoe UI Light" panose="020B0502040204020203" pitchFamily="34" charset="0"/>
                <a:cs typeface="Segoe UI Light" panose="020B0502040204020203" pitchFamily="34" charset="0"/>
              </a:rPr>
              <a:t> certified company</a:t>
            </a:r>
            <a:endParaRPr kumimoji="0" lang="en-IN" sz="1050" b="0" i="0" u="none" strike="noStrike" kern="1200" cap="none" spc="0" normalizeH="0" baseline="0" noProof="0" dirty="0">
              <a:ln>
                <a:noFill/>
              </a:ln>
              <a:solidFill>
                <a:prstClr val="white">
                  <a:lumMod val="75000"/>
                </a:prstClr>
              </a:solidFill>
              <a:effectLst/>
              <a:uLnTx/>
              <a:uFillTx/>
              <a:latin typeface="Segoe UI Light" panose="020B0502040204020203" pitchFamily="34" charset="0"/>
              <a:ea typeface="+mn-ea"/>
              <a:cs typeface="Segoe UI Light" panose="020B0502040204020203" pitchFamily="34" charset="0"/>
            </a:endParaRPr>
          </a:p>
        </p:txBody>
      </p:sp>
      <p:sp>
        <p:nvSpPr>
          <p:cNvPr id="26" name="Rectangle: Rounded Corners 25">
            <a:extLst>
              <a:ext uri="{FF2B5EF4-FFF2-40B4-BE49-F238E27FC236}">
                <a16:creationId xmlns:a16="http://schemas.microsoft.com/office/drawing/2014/main" id="{3266C2AB-783F-4F16-ADDB-31FDC74458B7}"/>
              </a:ext>
            </a:extLst>
          </p:cNvPr>
          <p:cNvSpPr/>
          <p:nvPr/>
        </p:nvSpPr>
        <p:spPr>
          <a:xfrm>
            <a:off x="7517046" y="5731831"/>
            <a:ext cx="2520000" cy="424207"/>
          </a:xfrm>
          <a:prstGeom prst="roundRect">
            <a:avLst>
              <a:gd name="adj" fmla="val 0"/>
            </a:avLst>
          </a:prstGeom>
          <a:gradFill flip="none" rotWithShape="1">
            <a:gsLst>
              <a:gs pos="0">
                <a:srgbClr val="FFFF00"/>
              </a:gs>
              <a:gs pos="60000">
                <a:srgbClr val="FFC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600" normalizeH="0" baseline="0" noProof="0" dirty="0">
                <a:ln>
                  <a:noFill/>
                </a:ln>
                <a:solidFill>
                  <a:prstClr val="black"/>
                </a:solidFill>
                <a:effectLst/>
                <a:uLnTx/>
                <a:uFillTx/>
                <a:latin typeface="Montserrat" panose="00000500000000000000" pitchFamily="2" charset="0"/>
                <a:ea typeface="+mn-ea"/>
                <a:cs typeface="+mn-cs"/>
              </a:rPr>
              <a:t>LEARN MORE</a:t>
            </a:r>
          </a:p>
        </p:txBody>
      </p:sp>
      <p:sp>
        <p:nvSpPr>
          <p:cNvPr id="30" name="Right Triangle 29">
            <a:extLst>
              <a:ext uri="{FF2B5EF4-FFF2-40B4-BE49-F238E27FC236}">
                <a16:creationId xmlns:a16="http://schemas.microsoft.com/office/drawing/2014/main" id="{7369E6C4-1271-4337-AAA3-6B3B0D423908}"/>
              </a:ext>
            </a:extLst>
          </p:cNvPr>
          <p:cNvSpPr/>
          <p:nvPr/>
        </p:nvSpPr>
        <p:spPr>
          <a:xfrm flipH="1" flipV="1">
            <a:off x="980841" y="-1321923"/>
            <a:ext cx="12191998" cy="6858000"/>
          </a:xfrm>
          <a:prstGeom prst="rtTriangle">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2339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74706" y="107222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87343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585251"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IT </a:t>
            </a:r>
            <a:r>
              <a:rPr lang="en-IN" sz="4400" b="1" spc="300" dirty="0" err="1">
                <a:solidFill>
                  <a:schemeClr val="bg1"/>
                </a:solidFill>
                <a:latin typeface="Oswald Light" panose="00000400000000000000" pitchFamily="2" charset="0"/>
              </a:rPr>
              <a:t>Equipments</a:t>
            </a:r>
            <a:endParaRPr lang="en-IN" sz="4400" b="1" spc="300" dirty="0">
              <a:solidFill>
                <a:schemeClr val="bg1"/>
              </a:solidFill>
              <a:latin typeface="Oswald Light" panose="00000400000000000000" pitchFamily="2" charset="0"/>
            </a:endParaRPr>
          </a:p>
        </p:txBody>
      </p:sp>
      <p:sp>
        <p:nvSpPr>
          <p:cNvPr id="35" name="TextBox 34">
            <a:extLst>
              <a:ext uri="{FF2B5EF4-FFF2-40B4-BE49-F238E27FC236}">
                <a16:creationId xmlns:a16="http://schemas.microsoft.com/office/drawing/2014/main" id="{3F20754E-483F-4F7C-AECE-C3EA7302E1DB}"/>
              </a:ext>
            </a:extLst>
          </p:cNvPr>
          <p:cNvSpPr txBox="1"/>
          <p:nvPr/>
        </p:nvSpPr>
        <p:spPr>
          <a:xfrm>
            <a:off x="6428927" y="2381991"/>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31969" y="296893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1" y="3070040"/>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28927" y="3806911"/>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8E3FE085-D554-4157-A973-10810B8D245F}"/>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09</a:t>
            </a:r>
          </a:p>
        </p:txBody>
      </p:sp>
      <p:pic>
        <p:nvPicPr>
          <p:cNvPr id="10244" name="Picture 4" descr="Photos - Electronics Engineering Technology | Pitt Community College">
            <a:extLst>
              <a:ext uri="{FF2B5EF4-FFF2-40B4-BE49-F238E27FC236}">
                <a16:creationId xmlns:a16="http://schemas.microsoft.com/office/drawing/2014/main" id="{BA8A1BFB-EC06-42CA-AEC1-3CB0A41AB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769" y="1128850"/>
            <a:ext cx="4181479" cy="4190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884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4"/>
                                        </p:tgtEl>
                                        <p:attrNameLst>
                                          <p:attrName>style.visibility</p:attrName>
                                        </p:attrNameLst>
                                      </p:cBhvr>
                                      <p:to>
                                        <p:strVal val="visible"/>
                                      </p:to>
                                    </p:set>
                                    <p:anim calcmode="lin" valueType="num">
                                      <p:cBhvr additive="base">
                                        <p:cTn id="13" dur="1000" fill="hold"/>
                                        <p:tgtEl>
                                          <p:spTgt spid="10244"/>
                                        </p:tgtEl>
                                        <p:attrNameLst>
                                          <p:attrName>ppt_x</p:attrName>
                                        </p:attrNameLst>
                                      </p:cBhvr>
                                      <p:tavLst>
                                        <p:tav tm="0">
                                          <p:val>
                                            <p:strVal val="#ppt_x"/>
                                          </p:val>
                                        </p:tav>
                                        <p:tav tm="100000">
                                          <p:val>
                                            <p:strVal val="#ppt_x"/>
                                          </p:val>
                                        </p:tav>
                                      </p:tavLst>
                                    </p:anim>
                                    <p:anim calcmode="lin" valueType="num">
                                      <p:cBhvr additive="base">
                                        <p:cTn id="14" dur="1000" fill="hold"/>
                                        <p:tgtEl>
                                          <p:spTgt spid="10244"/>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3.75E-6 -3.7037E-6 L 0.2306 -3.7037E-6 L 0.2306 0.40973 L 3.75E-6 0.40973 L 3.75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3.75E-6 1.48148E-6 L -0.2306 1.48148E-6 L -0.2306 -0.40972 L -3.75E-6 -0.40972 L -3.75E-6 1.48148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3399">
                  <a:alpha val="92941"/>
                </a:srgbClr>
              </a:gs>
              <a:gs pos="81000">
                <a:srgbClr val="006600">
                  <a:alpha val="87843"/>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87343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585251"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IT Networking</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11277" y="2373025"/>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64097" y="2935146"/>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621459" y="3026587"/>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11277" y="3838767"/>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6686F99D-8BEE-4A39-BB5A-47AA70059E46}"/>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10</a:t>
            </a:r>
          </a:p>
        </p:txBody>
      </p:sp>
      <p:pic>
        <p:nvPicPr>
          <p:cNvPr id="11266" name="Picture 2" descr="Networking – Connect On The Net">
            <a:extLst>
              <a:ext uri="{FF2B5EF4-FFF2-40B4-BE49-F238E27FC236}">
                <a16:creationId xmlns:a16="http://schemas.microsoft.com/office/drawing/2014/main" id="{6C278375-8318-4106-BEB0-E5ECB5384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648" y="1180647"/>
            <a:ext cx="4121384" cy="408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90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6"/>
                                        </p:tgtEl>
                                        <p:attrNameLst>
                                          <p:attrName>style.visibility</p:attrName>
                                        </p:attrNameLst>
                                      </p:cBhvr>
                                      <p:to>
                                        <p:strVal val="visible"/>
                                      </p:to>
                                    </p:set>
                                    <p:anim calcmode="lin" valueType="num">
                                      <p:cBhvr additive="base">
                                        <p:cTn id="13" dur="1000" fill="hold"/>
                                        <p:tgtEl>
                                          <p:spTgt spid="11266"/>
                                        </p:tgtEl>
                                        <p:attrNameLst>
                                          <p:attrName>ppt_x</p:attrName>
                                        </p:attrNameLst>
                                      </p:cBhvr>
                                      <p:tavLst>
                                        <p:tav tm="0">
                                          <p:val>
                                            <p:strVal val="#ppt_x"/>
                                          </p:val>
                                        </p:tav>
                                        <p:tav tm="100000">
                                          <p:val>
                                            <p:strVal val="#ppt_x"/>
                                          </p:val>
                                        </p:tav>
                                      </p:tavLst>
                                    </p:anim>
                                    <p:anim calcmode="lin" valueType="num">
                                      <p:cBhvr additive="base">
                                        <p:cTn id="14" dur="1000" fill="hold"/>
                                        <p:tgtEl>
                                          <p:spTgt spid="11266"/>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3.75E-6 1.48148E-6 L -0.2306 1.48148E-6 L -0.2306 -0.40972 L -3.75E-6 -0.40972 L -3.75E-6 1.48148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87343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585251"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Smart Compound</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28927" y="2381991"/>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31969" y="296893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1" y="3070040"/>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28927" y="3806911"/>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3F6F67E8-FB0E-4E59-80F2-7E7F6C4CD54A}"/>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11</a:t>
            </a:r>
          </a:p>
        </p:txBody>
      </p:sp>
      <p:pic>
        <p:nvPicPr>
          <p:cNvPr id="12290" name="Picture 2" descr="智慧教室究竟有什么魔力，让学校抢着做智能化升级？_改造">
            <a:extLst>
              <a:ext uri="{FF2B5EF4-FFF2-40B4-BE49-F238E27FC236}">
                <a16:creationId xmlns:a16="http://schemas.microsoft.com/office/drawing/2014/main" id="{87A77B23-503E-4C7A-965F-2763701ED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078" y="1137435"/>
            <a:ext cx="4185043" cy="417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290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0"/>
                                        </p:tgtEl>
                                        <p:attrNameLst>
                                          <p:attrName>style.visibility</p:attrName>
                                        </p:attrNameLst>
                                      </p:cBhvr>
                                      <p:to>
                                        <p:strVal val="visible"/>
                                      </p:to>
                                    </p:set>
                                    <p:anim calcmode="lin" valueType="num">
                                      <p:cBhvr additive="base">
                                        <p:cTn id="13" dur="1000" fill="hold"/>
                                        <p:tgtEl>
                                          <p:spTgt spid="12290"/>
                                        </p:tgtEl>
                                        <p:attrNameLst>
                                          <p:attrName>ppt_x</p:attrName>
                                        </p:attrNameLst>
                                      </p:cBhvr>
                                      <p:tavLst>
                                        <p:tav tm="0">
                                          <p:val>
                                            <p:strVal val="#ppt_x"/>
                                          </p:val>
                                        </p:tav>
                                        <p:tav tm="100000">
                                          <p:val>
                                            <p:strVal val="#ppt_x"/>
                                          </p:val>
                                        </p:tav>
                                      </p:tavLst>
                                    </p:anim>
                                    <p:anim calcmode="lin" valueType="num">
                                      <p:cBhvr additive="base">
                                        <p:cTn id="14" dur="1000" fill="hold"/>
                                        <p:tgtEl>
                                          <p:spTgt spid="12290"/>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3.75E-6 1.48148E-6 L -0.2306 1.48148E-6 L -0.2306 -0.40972 L -3.75E-6 -0.40972 L -3.75E-6 1.48148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3399">
                  <a:alpha val="92941"/>
                </a:srgbClr>
              </a:gs>
              <a:gs pos="81000">
                <a:srgbClr val="006600">
                  <a:alpha val="87843"/>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87343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333759" y="1404837"/>
            <a:ext cx="5682752" cy="1446550"/>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Supply of Electrical and Electronic Goods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11277" y="2927148"/>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31970" y="3493679"/>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2" y="3585120"/>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66403" y="4229751"/>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31CDE40-7C18-4914-9A7E-9BA21F48F319}"/>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12</a:t>
            </a:r>
          </a:p>
        </p:txBody>
      </p:sp>
      <p:pic>
        <p:nvPicPr>
          <p:cNvPr id="13314" name="Picture 2" descr="Broken TV? Repair or buy a new one? | Business News | richmond.com">
            <a:extLst>
              <a:ext uri="{FF2B5EF4-FFF2-40B4-BE49-F238E27FC236}">
                <a16:creationId xmlns:a16="http://schemas.microsoft.com/office/drawing/2014/main" id="{85814D4B-9275-4124-A7C3-7F1291173B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8927" y="1127359"/>
            <a:ext cx="4181373" cy="418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3540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4"/>
                                        </p:tgtEl>
                                        <p:attrNameLst>
                                          <p:attrName>style.visibility</p:attrName>
                                        </p:attrNameLst>
                                      </p:cBhvr>
                                      <p:to>
                                        <p:strVal val="visible"/>
                                      </p:to>
                                    </p:set>
                                    <p:anim calcmode="lin" valueType="num">
                                      <p:cBhvr additive="base">
                                        <p:cTn id="13" dur="1000" fill="hold"/>
                                        <p:tgtEl>
                                          <p:spTgt spid="13314"/>
                                        </p:tgtEl>
                                        <p:attrNameLst>
                                          <p:attrName>ppt_x</p:attrName>
                                        </p:attrNameLst>
                                      </p:cBhvr>
                                      <p:tavLst>
                                        <p:tav tm="0">
                                          <p:val>
                                            <p:strVal val="#ppt_x"/>
                                          </p:val>
                                        </p:tav>
                                        <p:tav tm="100000">
                                          <p:val>
                                            <p:strVal val="#ppt_x"/>
                                          </p:val>
                                        </p:tav>
                                      </p:tavLst>
                                    </p:anim>
                                    <p:anim calcmode="lin" valueType="num">
                                      <p:cBhvr additive="base">
                                        <p:cTn id="14" dur="1000" fill="hold"/>
                                        <p:tgtEl>
                                          <p:spTgt spid="13314"/>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3.75E-6 1.48148E-6 L -0.2306 1.48148E-6 L -0.2306 -0.40972 L -3.75E-6 -0.40972 L -3.75E-6 1.48148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74707" y="1049440"/>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87343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909865"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Modular Kitchens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28927" y="2381991"/>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31969" y="296893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1" y="3070040"/>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28927" y="3806911"/>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D600EA7-4841-46A7-A205-55CE4E931E9F}"/>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13</a:t>
            </a:r>
          </a:p>
        </p:txBody>
      </p:sp>
      <p:pic>
        <p:nvPicPr>
          <p:cNvPr id="14338" name="Picture 2" descr="Canteens | Portakabin® IE">
            <a:extLst>
              <a:ext uri="{FF2B5EF4-FFF2-40B4-BE49-F238E27FC236}">
                <a16:creationId xmlns:a16="http://schemas.microsoft.com/office/drawing/2014/main" id="{E9DF7324-5C46-436F-8921-C2B0029B58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6770" y="1118139"/>
            <a:ext cx="4166441" cy="419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7216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38"/>
                                        </p:tgtEl>
                                        <p:attrNameLst>
                                          <p:attrName>style.visibility</p:attrName>
                                        </p:attrNameLst>
                                      </p:cBhvr>
                                      <p:to>
                                        <p:strVal val="visible"/>
                                      </p:to>
                                    </p:set>
                                    <p:anim calcmode="lin" valueType="num">
                                      <p:cBhvr additive="base">
                                        <p:cTn id="13" dur="1000" fill="hold"/>
                                        <p:tgtEl>
                                          <p:spTgt spid="14338"/>
                                        </p:tgtEl>
                                        <p:attrNameLst>
                                          <p:attrName>ppt_x</p:attrName>
                                        </p:attrNameLst>
                                      </p:cBhvr>
                                      <p:tavLst>
                                        <p:tav tm="0">
                                          <p:val>
                                            <p:strVal val="#ppt_x"/>
                                          </p:val>
                                        </p:tav>
                                        <p:tav tm="100000">
                                          <p:val>
                                            <p:strVal val="#ppt_x"/>
                                          </p:val>
                                        </p:tav>
                                      </p:tavLst>
                                    </p:anim>
                                    <p:anim calcmode="lin" valueType="num">
                                      <p:cBhvr additive="base">
                                        <p:cTn id="14" dur="1000" fill="hold"/>
                                        <p:tgtEl>
                                          <p:spTgt spid="14338"/>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3.75E-6 -2.96296E-6 L 0.2306 -2.96296E-6 L 0.2306 0.40973 L 3.75E-6 0.40973 L 3.75E-6 -2.96296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3.75E-6 1.48148E-6 L -0.2306 1.48148E-6 L -0.2306 -0.40972 L -3.75E-6 -0.40972 L -3.75E-6 1.48148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3399">
                  <a:alpha val="92941"/>
                </a:srgbClr>
              </a:gs>
              <a:gs pos="81000">
                <a:srgbClr val="006600">
                  <a:alpha val="87843"/>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87343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813310"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Internet of Things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11277" y="2373025"/>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64097" y="2935146"/>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621459" y="3026587"/>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11277" y="3838767"/>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3516AF68-CCC9-4C6B-A813-A46E41FE3F79}"/>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14</a:t>
            </a:r>
          </a:p>
        </p:txBody>
      </p:sp>
      <p:pic>
        <p:nvPicPr>
          <p:cNvPr id="15362" name="Picture 2" descr="Internet of Things Examples - Schildknecht AG - Radio Data Technology">
            <a:extLst>
              <a:ext uri="{FF2B5EF4-FFF2-40B4-BE49-F238E27FC236}">
                <a16:creationId xmlns:a16="http://schemas.microsoft.com/office/drawing/2014/main" id="{711C77B6-FE0D-41FD-ADAC-589937C2D3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5189" y="1139776"/>
            <a:ext cx="4158022" cy="416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4739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362"/>
                                        </p:tgtEl>
                                        <p:attrNameLst>
                                          <p:attrName>style.visibility</p:attrName>
                                        </p:attrNameLst>
                                      </p:cBhvr>
                                      <p:to>
                                        <p:strVal val="visible"/>
                                      </p:to>
                                    </p:set>
                                    <p:anim calcmode="lin" valueType="num">
                                      <p:cBhvr additive="base">
                                        <p:cTn id="13" dur="1000" fill="hold"/>
                                        <p:tgtEl>
                                          <p:spTgt spid="15362"/>
                                        </p:tgtEl>
                                        <p:attrNameLst>
                                          <p:attrName>ppt_x</p:attrName>
                                        </p:attrNameLst>
                                      </p:cBhvr>
                                      <p:tavLst>
                                        <p:tav tm="0">
                                          <p:val>
                                            <p:strVal val="#ppt_x"/>
                                          </p:val>
                                        </p:tav>
                                        <p:tav tm="100000">
                                          <p:val>
                                            <p:strVal val="#ppt_x"/>
                                          </p:val>
                                        </p:tav>
                                      </p:tavLst>
                                    </p:anim>
                                    <p:anim calcmode="lin" valueType="num">
                                      <p:cBhvr additive="base">
                                        <p:cTn id="14" dur="1000" fill="hold"/>
                                        <p:tgtEl>
                                          <p:spTgt spid="15362"/>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84" dur="100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3.75E-6 1.48148E-6 L -0.2306 1.48148E-6 L -0.2306 -0.40972 L -3.75E-6 -0.40972 L -3.75E-6 1.48148E-6 Z " pathEditMode="relative" rAng="0" ptsTypes="AAAAA">
                                      <p:cBhvr>
                                        <p:cTn id="86" dur="1000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275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275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275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2000" cy="6857999"/>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97598" y="3971633"/>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585251" cy="923330"/>
          </a:xfrm>
          <a:prstGeom prst="rect">
            <a:avLst/>
          </a:prstGeom>
          <a:noFill/>
        </p:spPr>
        <p:txBody>
          <a:bodyPr wrap="square" rtlCol="0">
            <a:spAutoFit/>
          </a:bodyPr>
          <a:lstStyle/>
          <a:p>
            <a:r>
              <a:rPr lang="en-IN" sz="5400" b="1" spc="300" dirty="0" err="1">
                <a:solidFill>
                  <a:schemeClr val="bg1"/>
                </a:solidFill>
                <a:latin typeface="Oswald Light" panose="00000400000000000000" pitchFamily="2" charset="0"/>
              </a:rPr>
              <a:t>EPABx</a:t>
            </a:r>
            <a:endParaRPr lang="en-IN" sz="5400" b="1" spc="300" dirty="0">
              <a:solidFill>
                <a:schemeClr val="bg1"/>
              </a:solidFill>
              <a:latin typeface="Oswald Light" panose="00000400000000000000" pitchFamily="2" charset="0"/>
            </a:endParaRPr>
          </a:p>
        </p:txBody>
      </p:sp>
      <p:sp>
        <p:nvSpPr>
          <p:cNvPr id="35" name="TextBox 34">
            <a:extLst>
              <a:ext uri="{FF2B5EF4-FFF2-40B4-BE49-F238E27FC236}">
                <a16:creationId xmlns:a16="http://schemas.microsoft.com/office/drawing/2014/main" id="{3F20754E-483F-4F7C-AECE-C3EA7302E1DB}"/>
              </a:ext>
            </a:extLst>
          </p:cNvPr>
          <p:cNvSpPr txBox="1"/>
          <p:nvPr/>
        </p:nvSpPr>
        <p:spPr>
          <a:xfrm>
            <a:off x="6441804" y="2482052"/>
            <a:ext cx="4837911" cy="954107"/>
          </a:xfrm>
          <a:prstGeom prst="rect">
            <a:avLst/>
          </a:prstGeom>
          <a:noFill/>
        </p:spPr>
        <p:txBody>
          <a:bodyPr wrap="square" rtlCol="0">
            <a:spAutoFit/>
          </a:bodyPr>
          <a:lstStyle/>
          <a:p>
            <a:r>
              <a:rPr lang="en-IN" sz="2800" spc="300" dirty="0">
                <a:solidFill>
                  <a:schemeClr val="bg1"/>
                </a:solidFill>
                <a:latin typeface="Oswald Light" panose="00000400000000000000" pitchFamily="2" charset="0"/>
              </a:rPr>
              <a:t>Electronic Private Automatic Branch Exchange</a:t>
            </a:r>
          </a:p>
        </p:txBody>
      </p:sp>
      <p:sp>
        <p:nvSpPr>
          <p:cNvPr id="36" name="Rectangle 35">
            <a:extLst>
              <a:ext uri="{FF2B5EF4-FFF2-40B4-BE49-F238E27FC236}">
                <a16:creationId xmlns:a16="http://schemas.microsoft.com/office/drawing/2014/main" id="{547A0EDF-A8B9-4776-9993-FEC48CC4F67B}"/>
              </a:ext>
            </a:extLst>
          </p:cNvPr>
          <p:cNvSpPr/>
          <p:nvPr/>
        </p:nvSpPr>
        <p:spPr>
          <a:xfrm>
            <a:off x="6535375" y="374359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2" y="3852298"/>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66403" y="4460204"/>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4" name="Picture 10" descr="Smartwitz | Smart Home Automation Services">
            <a:extLst>
              <a:ext uri="{FF2B5EF4-FFF2-40B4-BE49-F238E27FC236}">
                <a16:creationId xmlns:a16="http://schemas.microsoft.com/office/drawing/2014/main" id="{3C7C91E1-ED53-455A-BC7A-9BC63787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492"/>
          <a:stretch/>
        </p:blipFill>
        <p:spPr bwMode="auto">
          <a:xfrm>
            <a:off x="1314994" y="1096723"/>
            <a:ext cx="4231923" cy="4334723"/>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767DE6A-B31D-47C2-8E58-3AB1D0BF1D49}"/>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15</a:t>
            </a:r>
          </a:p>
        </p:txBody>
      </p:sp>
    </p:spTree>
    <p:extLst>
      <p:ext uri="{BB962C8B-B14F-4D97-AF65-F5344CB8AC3E}">
        <p14:creationId xmlns:p14="http://schemas.microsoft.com/office/powerpoint/2010/main" val="3773839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ppt_x"/>
                                          </p:val>
                                        </p:tav>
                                        <p:tav tm="100000">
                                          <p:val>
                                            <p:strVal val="#ppt_x"/>
                                          </p:val>
                                        </p:tav>
                                      </p:tavLst>
                                    </p:anim>
                                    <p:anim calcmode="lin" valueType="num">
                                      <p:cBhvr additive="base">
                                        <p:cTn id="8"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anim calcmode="lin" valueType="num">
                                      <p:cBhvr additive="base">
                                        <p:cTn id="13" dur="1000" fill="hold"/>
                                        <p:tgtEl>
                                          <p:spTgt spid="1034"/>
                                        </p:tgtEl>
                                        <p:attrNameLst>
                                          <p:attrName>ppt_x</p:attrName>
                                        </p:attrNameLst>
                                      </p:cBhvr>
                                      <p:tavLst>
                                        <p:tav tm="0">
                                          <p:val>
                                            <p:strVal val="#ppt_x"/>
                                          </p:val>
                                        </p:tav>
                                        <p:tav tm="100000">
                                          <p:val>
                                            <p:strVal val="#ppt_x"/>
                                          </p:val>
                                        </p:tav>
                                      </p:tavLst>
                                    </p:anim>
                                    <p:anim calcmode="lin" valueType="num">
                                      <p:cBhvr additive="base">
                                        <p:cTn id="14" dur="1000" fill="hold"/>
                                        <p:tgtEl>
                                          <p:spTgt spid="1034"/>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1"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000" fill="hold"/>
                                        <p:tgtEl>
                                          <p:spTgt spid="6"/>
                                        </p:tgtEl>
                                        <p:attrNameLst>
                                          <p:attrName>ppt_x</p:attrName>
                                        </p:attrNameLst>
                                      </p:cBhvr>
                                      <p:tavLst>
                                        <p:tav tm="0">
                                          <p:val>
                                            <p:strVal val="#ppt_x"/>
                                          </p:val>
                                        </p:tav>
                                        <p:tav tm="100000">
                                          <p:val>
                                            <p:strVal val="#ppt_x"/>
                                          </p:val>
                                        </p:tav>
                                      </p:tavLst>
                                    </p:anim>
                                    <p:anim calcmode="lin" valueType="num">
                                      <p:cBhvr additive="base">
                                        <p:cTn id="18" dur="20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1300" fill="hold"/>
                                        <p:tgtEl>
                                          <p:spTgt spid="14"/>
                                        </p:tgtEl>
                                        <p:attrNameLst>
                                          <p:attrName>ppt_x</p:attrName>
                                        </p:attrNameLst>
                                      </p:cBhvr>
                                      <p:tavLst>
                                        <p:tav tm="0">
                                          <p:val>
                                            <p:strVal val="#ppt_x"/>
                                          </p:val>
                                        </p:tav>
                                        <p:tav tm="100000">
                                          <p:val>
                                            <p:strVal val="#ppt_x"/>
                                          </p:val>
                                        </p:tav>
                                      </p:tavLst>
                                    </p:anim>
                                    <p:anim calcmode="lin" valueType="num">
                                      <p:cBhvr additive="base">
                                        <p:cTn id="22" dur="13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1" nodeType="with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1500" fill="hold"/>
                                        <p:tgtEl>
                                          <p:spTgt spid="33"/>
                                        </p:tgtEl>
                                        <p:attrNameLst>
                                          <p:attrName>ppt_x</p:attrName>
                                        </p:attrNameLst>
                                      </p:cBhvr>
                                      <p:tavLst>
                                        <p:tav tm="0">
                                          <p:val>
                                            <p:strVal val="#ppt_x"/>
                                          </p:val>
                                        </p:tav>
                                        <p:tav tm="100000">
                                          <p:val>
                                            <p:strVal val="#ppt_x"/>
                                          </p:val>
                                        </p:tav>
                                      </p:tavLst>
                                    </p:anim>
                                    <p:anim calcmode="lin" valueType="num">
                                      <p:cBhvr additive="base">
                                        <p:cTn id="26" dur="1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500" fill="hold"/>
                                        <p:tgtEl>
                                          <p:spTgt spid="19"/>
                                        </p:tgtEl>
                                        <p:attrNameLst>
                                          <p:attrName>ppt_x</p:attrName>
                                        </p:attrNameLst>
                                      </p:cBhvr>
                                      <p:tavLst>
                                        <p:tav tm="0">
                                          <p:val>
                                            <p:strVal val="#ppt_x"/>
                                          </p:val>
                                        </p:tav>
                                        <p:tav tm="100000">
                                          <p:val>
                                            <p:strVal val="#ppt_x"/>
                                          </p:val>
                                        </p:tav>
                                      </p:tavLst>
                                    </p:anim>
                                    <p:anim calcmode="lin" valueType="num">
                                      <p:cBhvr additive="base">
                                        <p:cTn id="30" dur="1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7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2000" fill="hold"/>
                                        <p:tgtEl>
                                          <p:spTgt spid="20"/>
                                        </p:tgtEl>
                                        <p:attrNameLst>
                                          <p:attrName>ppt_x</p:attrName>
                                        </p:attrNameLst>
                                      </p:cBhvr>
                                      <p:tavLst>
                                        <p:tav tm="0">
                                          <p:val>
                                            <p:strVal val="#ppt_x"/>
                                          </p:val>
                                        </p:tav>
                                        <p:tav tm="100000">
                                          <p:val>
                                            <p:strVal val="#ppt_x"/>
                                          </p:val>
                                        </p:tav>
                                      </p:tavLst>
                                    </p:anim>
                                    <p:anim calcmode="lin" valueType="num">
                                      <p:cBhvr additive="base">
                                        <p:cTn id="34" dur="20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decel="100000" fill="hold" nodeType="withEffect">
                                  <p:stCondLst>
                                    <p:cond delay="75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2000" fill="hold"/>
                                        <p:tgtEl>
                                          <p:spTgt spid="23"/>
                                        </p:tgtEl>
                                        <p:attrNameLst>
                                          <p:attrName>ppt_x</p:attrName>
                                        </p:attrNameLst>
                                      </p:cBhvr>
                                      <p:tavLst>
                                        <p:tav tm="0">
                                          <p:val>
                                            <p:strVal val="#ppt_x"/>
                                          </p:val>
                                        </p:tav>
                                        <p:tav tm="100000">
                                          <p:val>
                                            <p:strVal val="#ppt_x"/>
                                          </p:val>
                                        </p:tav>
                                      </p:tavLst>
                                    </p:anim>
                                    <p:anim calcmode="lin" valueType="num">
                                      <p:cBhvr additive="base">
                                        <p:cTn id="38" dur="20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500" fill="hold"/>
                                        <p:tgtEl>
                                          <p:spTgt spid="24"/>
                                        </p:tgtEl>
                                        <p:attrNameLst>
                                          <p:attrName>ppt_x</p:attrName>
                                        </p:attrNameLst>
                                      </p:cBhvr>
                                      <p:tavLst>
                                        <p:tav tm="0">
                                          <p:val>
                                            <p:strVal val="#ppt_x"/>
                                          </p:val>
                                        </p:tav>
                                        <p:tav tm="100000">
                                          <p:val>
                                            <p:strVal val="#ppt_x"/>
                                          </p:val>
                                        </p:tav>
                                      </p:tavLst>
                                    </p:anim>
                                    <p:anim calcmode="lin" valueType="num">
                                      <p:cBhvr additive="base">
                                        <p:cTn id="42" dur="1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1500" fill="hold"/>
                                        <p:tgtEl>
                                          <p:spTgt spid="25"/>
                                        </p:tgtEl>
                                        <p:attrNameLst>
                                          <p:attrName>ppt_x</p:attrName>
                                        </p:attrNameLst>
                                      </p:cBhvr>
                                      <p:tavLst>
                                        <p:tav tm="0">
                                          <p:val>
                                            <p:strVal val="#ppt_x"/>
                                          </p:val>
                                        </p:tav>
                                        <p:tav tm="100000">
                                          <p:val>
                                            <p:strVal val="#ppt_x"/>
                                          </p:val>
                                        </p:tav>
                                      </p:tavLst>
                                    </p:anim>
                                    <p:anim calcmode="lin" valueType="num">
                                      <p:cBhvr additive="base">
                                        <p:cTn id="46" dur="1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500" fill="hold"/>
                                        <p:tgtEl>
                                          <p:spTgt spid="28"/>
                                        </p:tgtEl>
                                        <p:attrNameLst>
                                          <p:attrName>ppt_x</p:attrName>
                                        </p:attrNameLst>
                                      </p:cBhvr>
                                      <p:tavLst>
                                        <p:tav tm="0">
                                          <p:val>
                                            <p:strVal val="#ppt_x"/>
                                          </p:val>
                                        </p:tav>
                                        <p:tav tm="100000">
                                          <p:val>
                                            <p:strVal val="#ppt_x"/>
                                          </p:val>
                                        </p:tav>
                                      </p:tavLst>
                                    </p:anim>
                                    <p:anim calcmode="lin" valueType="num">
                                      <p:cBhvr additive="base">
                                        <p:cTn id="50" dur="1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100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1500" fill="hold"/>
                                        <p:tgtEl>
                                          <p:spTgt spid="30"/>
                                        </p:tgtEl>
                                        <p:attrNameLst>
                                          <p:attrName>ppt_x</p:attrName>
                                        </p:attrNameLst>
                                      </p:cBhvr>
                                      <p:tavLst>
                                        <p:tav tm="0">
                                          <p:val>
                                            <p:strVal val="#ppt_x"/>
                                          </p:val>
                                        </p:tav>
                                        <p:tav tm="100000">
                                          <p:val>
                                            <p:strVal val="#ppt_x"/>
                                          </p:val>
                                        </p:tav>
                                      </p:tavLst>
                                    </p:anim>
                                    <p:anim calcmode="lin" valueType="num">
                                      <p:cBhvr additive="base">
                                        <p:cTn id="54" dur="1500" fill="hold"/>
                                        <p:tgtEl>
                                          <p:spTgt spid="30"/>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1500" fill="hold"/>
                                        <p:tgtEl>
                                          <p:spTgt spid="31"/>
                                        </p:tgtEl>
                                        <p:attrNameLst>
                                          <p:attrName>ppt_x</p:attrName>
                                        </p:attrNameLst>
                                      </p:cBhvr>
                                      <p:tavLst>
                                        <p:tav tm="0">
                                          <p:val>
                                            <p:strVal val="#ppt_x"/>
                                          </p:val>
                                        </p:tav>
                                        <p:tav tm="100000">
                                          <p:val>
                                            <p:strVal val="#ppt_x"/>
                                          </p:val>
                                        </p:tav>
                                      </p:tavLst>
                                    </p:anim>
                                    <p:anim calcmode="lin" valueType="num">
                                      <p:cBhvr additive="base">
                                        <p:cTn id="58" dur="1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decel="100000" fill="hold" grpId="0" nodeType="withEffect">
                                  <p:stCondLst>
                                    <p:cond delay="75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1500" fill="hold"/>
                                        <p:tgtEl>
                                          <p:spTgt spid="32"/>
                                        </p:tgtEl>
                                        <p:attrNameLst>
                                          <p:attrName>ppt_x</p:attrName>
                                        </p:attrNameLst>
                                      </p:cBhvr>
                                      <p:tavLst>
                                        <p:tav tm="0">
                                          <p:val>
                                            <p:strVal val="#ppt_x"/>
                                          </p:val>
                                        </p:tav>
                                        <p:tav tm="100000">
                                          <p:val>
                                            <p:strVal val="#ppt_x"/>
                                          </p:val>
                                        </p:tav>
                                      </p:tavLst>
                                    </p:anim>
                                    <p:anim calcmode="lin" valueType="num">
                                      <p:cBhvr additive="base">
                                        <p:cTn id="62" dur="1500" fill="hold"/>
                                        <p:tgtEl>
                                          <p:spTgt spid="32"/>
                                        </p:tgtEl>
                                        <p:attrNameLst>
                                          <p:attrName>ppt_y</p:attrName>
                                        </p:attrNameLst>
                                      </p:cBhvr>
                                      <p:tavLst>
                                        <p:tav tm="0">
                                          <p:val>
                                            <p:strVal val="1+#ppt_h/2"/>
                                          </p:val>
                                        </p:tav>
                                        <p:tav tm="100000">
                                          <p:val>
                                            <p:strVal val="#ppt_y"/>
                                          </p:val>
                                        </p:tav>
                                      </p:tavLst>
                                    </p:anim>
                                  </p:childTnLst>
                                </p:cTn>
                              </p:par>
                              <p:par>
                                <p:cTn id="63" presetID="2" presetClass="entr" presetSubtype="4" decel="100000" fill="hold" grpId="0" nodeType="withEffect">
                                  <p:stCondLst>
                                    <p:cond delay="100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1500" fill="hold"/>
                                        <p:tgtEl>
                                          <p:spTgt spid="34"/>
                                        </p:tgtEl>
                                        <p:attrNameLst>
                                          <p:attrName>ppt_x</p:attrName>
                                        </p:attrNameLst>
                                      </p:cBhvr>
                                      <p:tavLst>
                                        <p:tav tm="0">
                                          <p:val>
                                            <p:strVal val="#ppt_x"/>
                                          </p:val>
                                        </p:tav>
                                        <p:tav tm="100000">
                                          <p:val>
                                            <p:strVal val="#ppt_x"/>
                                          </p:val>
                                        </p:tav>
                                      </p:tavLst>
                                    </p:anim>
                                    <p:anim calcmode="lin" valueType="num">
                                      <p:cBhvr additive="base">
                                        <p:cTn id="66" dur="1500" fill="hold"/>
                                        <p:tgtEl>
                                          <p:spTgt spid="34"/>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75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1500" fill="hold"/>
                                        <p:tgtEl>
                                          <p:spTgt spid="35"/>
                                        </p:tgtEl>
                                        <p:attrNameLst>
                                          <p:attrName>ppt_x</p:attrName>
                                        </p:attrNameLst>
                                      </p:cBhvr>
                                      <p:tavLst>
                                        <p:tav tm="0">
                                          <p:val>
                                            <p:strVal val="#ppt_x"/>
                                          </p:val>
                                        </p:tav>
                                        <p:tav tm="100000">
                                          <p:val>
                                            <p:strVal val="#ppt_x"/>
                                          </p:val>
                                        </p:tav>
                                      </p:tavLst>
                                    </p:anim>
                                    <p:anim calcmode="lin" valueType="num">
                                      <p:cBhvr additive="base">
                                        <p:cTn id="70" dur="1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100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1500" fill="hold"/>
                                        <p:tgtEl>
                                          <p:spTgt spid="36"/>
                                        </p:tgtEl>
                                        <p:attrNameLst>
                                          <p:attrName>ppt_x</p:attrName>
                                        </p:attrNameLst>
                                      </p:cBhvr>
                                      <p:tavLst>
                                        <p:tav tm="0">
                                          <p:val>
                                            <p:strVal val="#ppt_x"/>
                                          </p:val>
                                        </p:tav>
                                        <p:tav tm="100000">
                                          <p:val>
                                            <p:strVal val="#ppt_x"/>
                                          </p:val>
                                        </p:tav>
                                      </p:tavLst>
                                    </p:anim>
                                    <p:anim calcmode="lin" valueType="num">
                                      <p:cBhvr additive="base">
                                        <p:cTn id="74" dur="1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decel="100000" fill="hold" grpId="0" nodeType="withEffect">
                                  <p:stCondLst>
                                    <p:cond delay="20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1500" fill="hold"/>
                                        <p:tgtEl>
                                          <p:spTgt spid="37"/>
                                        </p:tgtEl>
                                        <p:attrNameLst>
                                          <p:attrName>ppt_x</p:attrName>
                                        </p:attrNameLst>
                                      </p:cBhvr>
                                      <p:tavLst>
                                        <p:tav tm="0">
                                          <p:val>
                                            <p:strVal val="#ppt_x"/>
                                          </p:val>
                                        </p:tav>
                                        <p:tav tm="100000">
                                          <p:val>
                                            <p:strVal val="#ppt_x"/>
                                          </p:val>
                                        </p:tav>
                                      </p:tavLst>
                                    </p:anim>
                                    <p:anim calcmode="lin" valueType="num">
                                      <p:cBhvr additive="base">
                                        <p:cTn id="78" dur="1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decel="100000" fill="hold" grpId="0" nodeType="withEffect">
                                  <p:stCondLst>
                                    <p:cond delay="250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1500" fill="hold"/>
                                        <p:tgtEl>
                                          <p:spTgt spid="38"/>
                                        </p:tgtEl>
                                        <p:attrNameLst>
                                          <p:attrName>ppt_x</p:attrName>
                                        </p:attrNameLst>
                                      </p:cBhvr>
                                      <p:tavLst>
                                        <p:tav tm="0">
                                          <p:val>
                                            <p:strVal val="#ppt_x"/>
                                          </p:val>
                                        </p:tav>
                                        <p:tav tm="100000">
                                          <p:val>
                                            <p:strVal val="#ppt_x"/>
                                          </p:val>
                                        </p:tav>
                                      </p:tavLst>
                                    </p:anim>
                                    <p:anim calcmode="lin" valueType="num">
                                      <p:cBhvr additive="base">
                                        <p:cTn id="82" dur="1500" fill="hold"/>
                                        <p:tgtEl>
                                          <p:spTgt spid="38"/>
                                        </p:tgtEl>
                                        <p:attrNameLst>
                                          <p:attrName>ppt_y</p:attrName>
                                        </p:attrNameLst>
                                      </p:cBhvr>
                                      <p:tavLst>
                                        <p:tav tm="0">
                                          <p:val>
                                            <p:strVal val="1+#ppt_h/2"/>
                                          </p:val>
                                        </p:tav>
                                        <p:tav tm="100000">
                                          <p:val>
                                            <p:strVal val="#ppt_y"/>
                                          </p:val>
                                        </p:tav>
                                      </p:tavLst>
                                    </p:anim>
                                  </p:childTnLst>
                                </p:cTn>
                              </p:par>
                              <p:par>
                                <p:cTn id="83" presetID="7" presetClass="path" presetSubtype="0" accel="50000" decel="50000" fill="hold" grpId="0" nodeType="withEffect">
                                  <p:stCondLst>
                                    <p:cond delay="2700"/>
                                  </p:stCondLst>
                                  <p:childTnLst>
                                    <p:animMotion origin="layout" path="M 5E-6 3.7037E-6 L 0.2306 3.7037E-6 L 0.2306 0.40972 L 5E-6 0.40972 L 5E-6 3.7037E-6 Z " pathEditMode="relative" rAng="0" ptsTypes="AAAAA">
                                      <p:cBhvr>
                                        <p:cTn id="84" dur="10100" fill="hold"/>
                                        <p:tgtEl>
                                          <p:spTgt spid="6"/>
                                        </p:tgtEl>
                                        <p:attrNameLst>
                                          <p:attrName>ppt_x</p:attrName>
                                          <p:attrName>ppt_y</p:attrName>
                                        </p:attrNameLst>
                                      </p:cBhvr>
                                      <p:rCtr x="11523" y="20486"/>
                                    </p:animMotion>
                                  </p:childTnLst>
                                </p:cTn>
                              </p:par>
                              <p:par>
                                <p:cTn id="85" presetID="7" presetClass="path" presetSubtype="0" accel="50000" decel="50000" fill="hold" grpId="0" nodeType="withEffect">
                                  <p:stCondLst>
                                    <p:cond delay="2750"/>
                                  </p:stCondLst>
                                  <p:childTnLst>
                                    <p:animMotion origin="layout" path="M 3.33333E-6 -3.7037E-7 L -0.2306 -3.7037E-7 L -0.2306 -0.40972 L 3.33333E-6 -0.40972 L 3.33333E-6 -3.7037E-7 Z " pathEditMode="relative" rAng="0" ptsTypes="AAAAA">
                                      <p:cBhvr>
                                        <p:cTn id="86" dur="10050" fill="hold"/>
                                        <p:tgtEl>
                                          <p:spTgt spid="14"/>
                                        </p:tgtEl>
                                        <p:attrNameLst>
                                          <p:attrName>ppt_x</p:attrName>
                                          <p:attrName>ppt_y</p:attrName>
                                        </p:attrNameLst>
                                      </p:cBhvr>
                                      <p:rCtr x="-11536" y="-20486"/>
                                    </p:animMotion>
                                  </p:childTnLst>
                                </p:cTn>
                              </p:par>
                              <p:par>
                                <p:cTn id="87" presetID="42" presetClass="path" presetSubtype="0" accel="50000" decel="50000" fill="hold" grpId="0" nodeType="withEffect">
                                  <p:stCondLst>
                                    <p:cond delay="5000"/>
                                  </p:stCondLst>
                                  <p:childTnLst>
                                    <p:animMotion origin="layout" path="M -3.75E-6 1.11111E-6 L -3.75E-6 0.4037 " pathEditMode="relative" rAng="0" ptsTypes="AA">
                                      <p:cBhvr>
                                        <p:cTn id="88" dur="10000" fill="hold"/>
                                        <p:tgtEl>
                                          <p:spTgt spid="33"/>
                                        </p:tgtEl>
                                        <p:attrNameLst>
                                          <p:attrName>ppt_x</p:attrName>
                                          <p:attrName>ppt_y</p:attrName>
                                        </p:attrNameLst>
                                      </p:cBhvr>
                                      <p:rCtr x="0" y="20185"/>
                                    </p:animMotion>
                                  </p:childTnLst>
                                </p:cTn>
                              </p:par>
                              <p:par>
                                <p:cTn id="89" presetID="63" presetClass="path" presetSubtype="0" decel="100000" fill="hold" grpId="0" nodeType="withEffect">
                                  <p:stCondLst>
                                    <p:cond delay="5000"/>
                                  </p:stCondLst>
                                  <p:childTnLst>
                                    <p:animMotion origin="layout" path="M 2.08333E-7 0 L 0.94258 0 " pathEditMode="relative" rAng="0" ptsTypes="AA">
                                      <p:cBhvr>
                                        <p:cTn id="90" dur="10000" fill="hold"/>
                                        <p:tgtEl>
                                          <p:spTgt spid="40"/>
                                        </p:tgtEl>
                                        <p:attrNameLst>
                                          <p:attrName>ppt_x</p:attrName>
                                          <p:attrName>ppt_y</p:attrName>
                                        </p:attrNameLst>
                                      </p:cBhvr>
                                      <p:rCtr x="47135" y="0"/>
                                    </p:animMotion>
                                  </p:childTnLst>
                                </p:cTn>
                              </p:par>
                              <p:par>
                                <p:cTn id="91" presetID="35" presetClass="path" presetSubtype="0" decel="100000" fill="hold" grpId="0" nodeType="withEffect">
                                  <p:stCondLst>
                                    <p:cond delay="5000"/>
                                  </p:stCondLst>
                                  <p:childTnLst>
                                    <p:animMotion origin="layout" path="M 1.04167E-6 0 L -1.01146 0 " pathEditMode="relative" rAng="0" ptsTypes="AA">
                                      <p:cBhvr>
                                        <p:cTn id="92" dur="10000" fill="hold"/>
                                        <p:tgtEl>
                                          <p:spTgt spid="41"/>
                                        </p:tgtEl>
                                        <p:attrNameLst>
                                          <p:attrName>ppt_x</p:attrName>
                                          <p:attrName>ppt_y</p:attrName>
                                        </p:attrNameLst>
                                      </p:cBhvr>
                                      <p:rCtr x="-50573" y="0"/>
                                    </p:animMotion>
                                  </p:childTnLst>
                                </p:cTn>
                              </p:par>
                              <p:par>
                                <p:cTn id="93" presetID="26" presetClass="emph" presetSubtype="0" fill="hold" grpId="1" nodeType="withEffect">
                                  <p:stCondLst>
                                    <p:cond delay="6750"/>
                                  </p:stCondLst>
                                  <p:childTnLst>
                                    <p:animEffect transition="out" filter="fade">
                                      <p:cBhvr>
                                        <p:cTn id="94" dur="500" tmFilter="0, 0; .2, .5; .8, .5; 1, 0"/>
                                        <p:tgtEl>
                                          <p:spTgt spid="37"/>
                                        </p:tgtEl>
                                      </p:cBhvr>
                                    </p:animEffect>
                                    <p:animScale>
                                      <p:cBhvr>
                                        <p:cTn id="95"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3399">
                  <a:alpha val="92941"/>
                </a:srgbClr>
              </a:gs>
              <a:gs pos="81000">
                <a:srgbClr val="006600">
                  <a:alpha val="87843"/>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87343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585251"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Modern Labs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11277" y="2373025"/>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64097" y="2935146"/>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621459" y="3026587"/>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11277" y="3838767"/>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C3B53B1-9989-4927-A293-6F0C994331C4}"/>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16</a:t>
            </a:r>
          </a:p>
        </p:txBody>
      </p:sp>
    </p:spTree>
    <p:extLst>
      <p:ext uri="{BB962C8B-B14F-4D97-AF65-F5344CB8AC3E}">
        <p14:creationId xmlns:p14="http://schemas.microsoft.com/office/powerpoint/2010/main" val="1347345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1"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1"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1" nodeType="withEffect">
                                  <p:stCondLst>
                                    <p:cond delay="2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500" fill="hold"/>
                                        <p:tgtEl>
                                          <p:spTgt spid="33"/>
                                        </p:tgtEl>
                                        <p:attrNameLst>
                                          <p:attrName>ppt_x</p:attrName>
                                        </p:attrNameLst>
                                      </p:cBhvr>
                                      <p:tavLst>
                                        <p:tav tm="0">
                                          <p:val>
                                            <p:strVal val="#ppt_x"/>
                                          </p:val>
                                        </p:tav>
                                        <p:tav tm="100000">
                                          <p:val>
                                            <p:strVal val="#ppt_x"/>
                                          </p:val>
                                        </p:tav>
                                      </p:tavLst>
                                    </p:anim>
                                    <p:anim calcmode="lin" valueType="num">
                                      <p:cBhvr additive="base">
                                        <p:cTn id="20" dur="1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7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000" fill="hold"/>
                                        <p:tgtEl>
                                          <p:spTgt spid="20"/>
                                        </p:tgtEl>
                                        <p:attrNameLst>
                                          <p:attrName>ppt_x</p:attrName>
                                        </p:attrNameLst>
                                      </p:cBhvr>
                                      <p:tavLst>
                                        <p:tav tm="0">
                                          <p:val>
                                            <p:strVal val="#ppt_x"/>
                                          </p:val>
                                        </p:tav>
                                        <p:tav tm="100000">
                                          <p:val>
                                            <p:strVal val="#ppt_x"/>
                                          </p:val>
                                        </p:tav>
                                      </p:tavLst>
                                    </p:anim>
                                    <p:anim calcmode="lin" valueType="num">
                                      <p:cBhvr additive="base">
                                        <p:cTn id="28" dur="2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2000" fill="hold"/>
                                        <p:tgtEl>
                                          <p:spTgt spid="23"/>
                                        </p:tgtEl>
                                        <p:attrNameLst>
                                          <p:attrName>ppt_x</p:attrName>
                                        </p:attrNameLst>
                                      </p:cBhvr>
                                      <p:tavLst>
                                        <p:tav tm="0">
                                          <p:val>
                                            <p:strVal val="#ppt_x"/>
                                          </p:val>
                                        </p:tav>
                                        <p:tav tm="100000">
                                          <p:val>
                                            <p:strVal val="#ppt_x"/>
                                          </p:val>
                                        </p:tav>
                                      </p:tavLst>
                                    </p:anim>
                                    <p:anim calcmode="lin" valueType="num">
                                      <p:cBhvr additive="base">
                                        <p:cTn id="32" dur="20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500" fill="hold"/>
                                        <p:tgtEl>
                                          <p:spTgt spid="24"/>
                                        </p:tgtEl>
                                        <p:attrNameLst>
                                          <p:attrName>ppt_x</p:attrName>
                                        </p:attrNameLst>
                                      </p:cBhvr>
                                      <p:tavLst>
                                        <p:tav tm="0">
                                          <p:val>
                                            <p:strVal val="#ppt_x"/>
                                          </p:val>
                                        </p:tav>
                                        <p:tav tm="100000">
                                          <p:val>
                                            <p:strVal val="#ppt_x"/>
                                          </p:val>
                                        </p:tav>
                                      </p:tavLst>
                                    </p:anim>
                                    <p:anim calcmode="lin" valueType="num">
                                      <p:cBhvr additive="base">
                                        <p:cTn id="36" dur="1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1500" fill="hold"/>
                                        <p:tgtEl>
                                          <p:spTgt spid="25"/>
                                        </p:tgtEl>
                                        <p:attrNameLst>
                                          <p:attrName>ppt_x</p:attrName>
                                        </p:attrNameLst>
                                      </p:cBhvr>
                                      <p:tavLst>
                                        <p:tav tm="0">
                                          <p:val>
                                            <p:strVal val="#ppt_x"/>
                                          </p:val>
                                        </p:tav>
                                        <p:tav tm="100000">
                                          <p:val>
                                            <p:strVal val="#ppt_x"/>
                                          </p:val>
                                        </p:tav>
                                      </p:tavLst>
                                    </p:anim>
                                    <p:anim calcmode="lin" valueType="num">
                                      <p:cBhvr additive="base">
                                        <p:cTn id="40" dur="1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50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1500" fill="hold"/>
                                        <p:tgtEl>
                                          <p:spTgt spid="28"/>
                                        </p:tgtEl>
                                        <p:attrNameLst>
                                          <p:attrName>ppt_x</p:attrName>
                                        </p:attrNameLst>
                                      </p:cBhvr>
                                      <p:tavLst>
                                        <p:tav tm="0">
                                          <p:val>
                                            <p:strVal val="#ppt_x"/>
                                          </p:val>
                                        </p:tav>
                                        <p:tav tm="100000">
                                          <p:val>
                                            <p:strVal val="#ppt_x"/>
                                          </p:val>
                                        </p:tav>
                                      </p:tavLst>
                                    </p:anim>
                                    <p:anim calcmode="lin" valueType="num">
                                      <p:cBhvr additive="base">
                                        <p:cTn id="44" dur="1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1500" fill="hold"/>
                                        <p:tgtEl>
                                          <p:spTgt spid="30"/>
                                        </p:tgtEl>
                                        <p:attrNameLst>
                                          <p:attrName>ppt_x</p:attrName>
                                        </p:attrNameLst>
                                      </p:cBhvr>
                                      <p:tavLst>
                                        <p:tav tm="0">
                                          <p:val>
                                            <p:strVal val="#ppt_x"/>
                                          </p:val>
                                        </p:tav>
                                        <p:tav tm="100000">
                                          <p:val>
                                            <p:strVal val="#ppt_x"/>
                                          </p:val>
                                        </p:tav>
                                      </p:tavLst>
                                    </p:anim>
                                    <p:anim calcmode="lin" valueType="num">
                                      <p:cBhvr additive="base">
                                        <p:cTn id="48" dur="1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50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1500" fill="hold"/>
                                        <p:tgtEl>
                                          <p:spTgt spid="31"/>
                                        </p:tgtEl>
                                        <p:attrNameLst>
                                          <p:attrName>ppt_x</p:attrName>
                                        </p:attrNameLst>
                                      </p:cBhvr>
                                      <p:tavLst>
                                        <p:tav tm="0">
                                          <p:val>
                                            <p:strVal val="#ppt_x"/>
                                          </p:val>
                                        </p:tav>
                                        <p:tav tm="100000">
                                          <p:val>
                                            <p:strVal val="#ppt_x"/>
                                          </p:val>
                                        </p:tav>
                                      </p:tavLst>
                                    </p:anim>
                                    <p:anim calcmode="lin" valueType="num">
                                      <p:cBhvr additive="base">
                                        <p:cTn id="52" dur="1500" fill="hold"/>
                                        <p:tgtEl>
                                          <p:spTgt spid="31"/>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75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1500" fill="hold"/>
                                        <p:tgtEl>
                                          <p:spTgt spid="32"/>
                                        </p:tgtEl>
                                        <p:attrNameLst>
                                          <p:attrName>ppt_x</p:attrName>
                                        </p:attrNameLst>
                                      </p:cBhvr>
                                      <p:tavLst>
                                        <p:tav tm="0">
                                          <p:val>
                                            <p:strVal val="#ppt_x"/>
                                          </p:val>
                                        </p:tav>
                                        <p:tav tm="100000">
                                          <p:val>
                                            <p:strVal val="#ppt_x"/>
                                          </p:val>
                                        </p:tav>
                                      </p:tavLst>
                                    </p:anim>
                                    <p:anim calcmode="lin" valueType="num">
                                      <p:cBhvr additive="base">
                                        <p:cTn id="56" dur="1500" fill="hold"/>
                                        <p:tgtEl>
                                          <p:spTgt spid="32"/>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100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1500" fill="hold"/>
                                        <p:tgtEl>
                                          <p:spTgt spid="34"/>
                                        </p:tgtEl>
                                        <p:attrNameLst>
                                          <p:attrName>ppt_x</p:attrName>
                                        </p:attrNameLst>
                                      </p:cBhvr>
                                      <p:tavLst>
                                        <p:tav tm="0">
                                          <p:val>
                                            <p:strVal val="#ppt_x"/>
                                          </p:val>
                                        </p:tav>
                                        <p:tav tm="100000">
                                          <p:val>
                                            <p:strVal val="#ppt_x"/>
                                          </p:val>
                                        </p:tav>
                                      </p:tavLst>
                                    </p:anim>
                                    <p:anim calcmode="lin" valueType="num">
                                      <p:cBhvr additive="base">
                                        <p:cTn id="60" dur="1500" fill="hold"/>
                                        <p:tgtEl>
                                          <p:spTgt spid="34"/>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75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1500" fill="hold"/>
                                        <p:tgtEl>
                                          <p:spTgt spid="35"/>
                                        </p:tgtEl>
                                        <p:attrNameLst>
                                          <p:attrName>ppt_x</p:attrName>
                                        </p:attrNameLst>
                                      </p:cBhvr>
                                      <p:tavLst>
                                        <p:tav tm="0">
                                          <p:val>
                                            <p:strVal val="#ppt_x"/>
                                          </p:val>
                                        </p:tav>
                                        <p:tav tm="100000">
                                          <p:val>
                                            <p:strVal val="#ppt_x"/>
                                          </p:val>
                                        </p:tav>
                                      </p:tavLst>
                                    </p:anim>
                                    <p:anim calcmode="lin" valueType="num">
                                      <p:cBhvr additive="base">
                                        <p:cTn id="64" dur="1500" fill="hold"/>
                                        <p:tgtEl>
                                          <p:spTgt spid="35"/>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100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1500" fill="hold"/>
                                        <p:tgtEl>
                                          <p:spTgt spid="36"/>
                                        </p:tgtEl>
                                        <p:attrNameLst>
                                          <p:attrName>ppt_x</p:attrName>
                                        </p:attrNameLst>
                                      </p:cBhvr>
                                      <p:tavLst>
                                        <p:tav tm="0">
                                          <p:val>
                                            <p:strVal val="#ppt_x"/>
                                          </p:val>
                                        </p:tav>
                                        <p:tav tm="100000">
                                          <p:val>
                                            <p:strVal val="#ppt_x"/>
                                          </p:val>
                                        </p:tav>
                                      </p:tavLst>
                                    </p:anim>
                                    <p:anim calcmode="lin" valueType="num">
                                      <p:cBhvr additive="base">
                                        <p:cTn id="68" dur="1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200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1500" fill="hold"/>
                                        <p:tgtEl>
                                          <p:spTgt spid="37"/>
                                        </p:tgtEl>
                                        <p:attrNameLst>
                                          <p:attrName>ppt_x</p:attrName>
                                        </p:attrNameLst>
                                      </p:cBhvr>
                                      <p:tavLst>
                                        <p:tav tm="0">
                                          <p:val>
                                            <p:strVal val="#ppt_x"/>
                                          </p:val>
                                        </p:tav>
                                        <p:tav tm="100000">
                                          <p:val>
                                            <p:strVal val="#ppt_x"/>
                                          </p:val>
                                        </p:tav>
                                      </p:tavLst>
                                    </p:anim>
                                    <p:anim calcmode="lin" valueType="num">
                                      <p:cBhvr additive="base">
                                        <p:cTn id="72" dur="15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250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1500" fill="hold"/>
                                        <p:tgtEl>
                                          <p:spTgt spid="38"/>
                                        </p:tgtEl>
                                        <p:attrNameLst>
                                          <p:attrName>ppt_x</p:attrName>
                                        </p:attrNameLst>
                                      </p:cBhvr>
                                      <p:tavLst>
                                        <p:tav tm="0">
                                          <p:val>
                                            <p:strVal val="#ppt_x"/>
                                          </p:val>
                                        </p:tav>
                                        <p:tav tm="100000">
                                          <p:val>
                                            <p:strVal val="#ppt_x"/>
                                          </p:val>
                                        </p:tav>
                                      </p:tavLst>
                                    </p:anim>
                                    <p:anim calcmode="lin" valueType="num">
                                      <p:cBhvr additive="base">
                                        <p:cTn id="76" dur="1500" fill="hold"/>
                                        <p:tgtEl>
                                          <p:spTgt spid="38"/>
                                        </p:tgtEl>
                                        <p:attrNameLst>
                                          <p:attrName>ppt_y</p:attrName>
                                        </p:attrNameLst>
                                      </p:cBhvr>
                                      <p:tavLst>
                                        <p:tav tm="0">
                                          <p:val>
                                            <p:strVal val="1+#ppt_h/2"/>
                                          </p:val>
                                        </p:tav>
                                        <p:tav tm="100000">
                                          <p:val>
                                            <p:strVal val="#ppt_y"/>
                                          </p:val>
                                        </p:tav>
                                      </p:tavLst>
                                    </p:anim>
                                  </p:childTnLst>
                                </p:cTn>
                              </p:par>
                              <p:par>
                                <p:cTn id="77"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78" dur="10000" fill="hold"/>
                                        <p:tgtEl>
                                          <p:spTgt spid="6"/>
                                        </p:tgtEl>
                                        <p:attrNameLst>
                                          <p:attrName>ppt_x</p:attrName>
                                          <p:attrName>ppt_y</p:attrName>
                                        </p:attrNameLst>
                                      </p:cBhvr>
                                      <p:rCtr x="11523" y="20486"/>
                                    </p:animMotion>
                                  </p:childTnLst>
                                </p:cTn>
                              </p:par>
                              <p:par>
                                <p:cTn id="79" presetID="7" presetClass="path" presetSubtype="0" accel="50000" decel="50000" fill="hold" grpId="0" nodeType="withEffect">
                                  <p:stCondLst>
                                    <p:cond delay="2750"/>
                                  </p:stCondLst>
                                  <p:childTnLst>
                                    <p:animMotion origin="layout" path="M -3.75E-6 1.48148E-6 L -0.2306 1.48148E-6 L -0.2306 -0.40972 L -3.75E-6 -0.40972 L -3.75E-6 1.48148E-6 Z " pathEditMode="relative" rAng="0" ptsTypes="AAAAA">
                                      <p:cBhvr>
                                        <p:cTn id="80" dur="10000" fill="hold"/>
                                        <p:tgtEl>
                                          <p:spTgt spid="14"/>
                                        </p:tgtEl>
                                        <p:attrNameLst>
                                          <p:attrName>ppt_x</p:attrName>
                                          <p:attrName>ppt_y</p:attrName>
                                        </p:attrNameLst>
                                      </p:cBhvr>
                                      <p:rCtr x="-11536" y="-20486"/>
                                    </p:animMotion>
                                  </p:childTnLst>
                                </p:cTn>
                              </p:par>
                              <p:par>
                                <p:cTn id="81" presetID="42" presetClass="path" presetSubtype="0" accel="50000" decel="50000" fill="hold" grpId="0" nodeType="withEffect">
                                  <p:stCondLst>
                                    <p:cond delay="2750"/>
                                  </p:stCondLst>
                                  <p:childTnLst>
                                    <p:animMotion origin="layout" path="M -3.75E-6 1.11111E-6 L -3.75E-6 0.4037 " pathEditMode="relative" rAng="0" ptsTypes="AA">
                                      <p:cBhvr>
                                        <p:cTn id="82" dur="10000" fill="hold"/>
                                        <p:tgtEl>
                                          <p:spTgt spid="33"/>
                                        </p:tgtEl>
                                        <p:attrNameLst>
                                          <p:attrName>ppt_x</p:attrName>
                                          <p:attrName>ppt_y</p:attrName>
                                        </p:attrNameLst>
                                      </p:cBhvr>
                                      <p:rCtr x="0" y="20185"/>
                                    </p:animMotion>
                                  </p:childTnLst>
                                </p:cTn>
                              </p:par>
                              <p:par>
                                <p:cTn id="83" presetID="63" presetClass="path" presetSubtype="0" decel="100000" fill="hold" grpId="0" nodeType="withEffect">
                                  <p:stCondLst>
                                    <p:cond delay="2750"/>
                                  </p:stCondLst>
                                  <p:childTnLst>
                                    <p:animMotion origin="layout" path="M 2.08333E-7 0 L 0.94258 0 " pathEditMode="relative" rAng="0" ptsTypes="AA">
                                      <p:cBhvr>
                                        <p:cTn id="84" dur="10000" fill="hold"/>
                                        <p:tgtEl>
                                          <p:spTgt spid="40"/>
                                        </p:tgtEl>
                                        <p:attrNameLst>
                                          <p:attrName>ppt_x</p:attrName>
                                          <p:attrName>ppt_y</p:attrName>
                                        </p:attrNameLst>
                                      </p:cBhvr>
                                      <p:rCtr x="47135" y="0"/>
                                    </p:animMotion>
                                  </p:childTnLst>
                                </p:cTn>
                              </p:par>
                              <p:par>
                                <p:cTn id="85" presetID="35" presetClass="path" presetSubtype="0" decel="100000" fill="hold" grpId="0" nodeType="withEffect">
                                  <p:stCondLst>
                                    <p:cond delay="2750"/>
                                  </p:stCondLst>
                                  <p:childTnLst>
                                    <p:animMotion origin="layout" path="M 1.04167E-6 0 L -1.01146 0 " pathEditMode="relative" rAng="0" ptsTypes="AA">
                                      <p:cBhvr>
                                        <p:cTn id="86" dur="10000" fill="hold"/>
                                        <p:tgtEl>
                                          <p:spTgt spid="41"/>
                                        </p:tgtEl>
                                        <p:attrNameLst>
                                          <p:attrName>ppt_x</p:attrName>
                                          <p:attrName>ppt_y</p:attrName>
                                        </p:attrNameLst>
                                      </p:cBhvr>
                                      <p:rCtr x="-50573" y="0"/>
                                    </p:animMotion>
                                  </p:childTnLst>
                                </p:cTn>
                              </p:par>
                              <p:par>
                                <p:cTn id="87" presetID="26" presetClass="emph" presetSubtype="0" fill="hold" grpId="1" nodeType="withEffect">
                                  <p:stCondLst>
                                    <p:cond delay="6750"/>
                                  </p:stCondLst>
                                  <p:childTnLst>
                                    <p:animEffect transition="out" filter="fade">
                                      <p:cBhvr>
                                        <p:cTn id="88" dur="500" tmFilter="0, 0; .2, .5; .8, .5; 1, 0"/>
                                        <p:tgtEl>
                                          <p:spTgt spid="37"/>
                                        </p:tgtEl>
                                      </p:cBhvr>
                                    </p:animEffect>
                                    <p:animScale>
                                      <p:cBhvr>
                                        <p:cTn id="89"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87343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11227"/>
            <a:ext cx="4909865" cy="769441"/>
          </a:xfrm>
          <a:prstGeom prst="rect">
            <a:avLst/>
          </a:prstGeom>
          <a:noFill/>
        </p:spPr>
        <p:txBody>
          <a:bodyPr wrap="square" rtlCol="0">
            <a:spAutoFit/>
          </a:bodyPr>
          <a:lstStyle/>
          <a:p>
            <a:r>
              <a:rPr lang="en-IN" sz="4400" b="1" spc="300" dirty="0">
                <a:solidFill>
                  <a:schemeClr val="bg1"/>
                </a:solidFill>
                <a:latin typeface="Oswald Light" panose="00000400000000000000" pitchFamily="2" charset="0"/>
              </a:rPr>
              <a:t>Modular Kitchens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28927" y="2381991"/>
            <a:ext cx="4585251" cy="400110"/>
          </a:xfrm>
          <a:prstGeom prst="rect">
            <a:avLst/>
          </a:prstGeom>
          <a:noFill/>
        </p:spPr>
        <p:txBody>
          <a:bodyPr wrap="square" rtlCol="0">
            <a:spAutoFit/>
          </a:bodyPr>
          <a:lstStyle/>
          <a:p>
            <a:r>
              <a:rPr lang="en-IN" sz="2000" spc="300" dirty="0">
                <a:solidFill>
                  <a:schemeClr val="bg1"/>
                </a:solidFill>
                <a:latin typeface="Oswald Light" panose="00000400000000000000" pitchFamily="2" charset="0"/>
              </a:rPr>
              <a:t>SUB HEADING</a:t>
            </a:r>
          </a:p>
        </p:txBody>
      </p:sp>
      <p:sp>
        <p:nvSpPr>
          <p:cNvPr id="36" name="Rectangle 35">
            <a:extLst>
              <a:ext uri="{FF2B5EF4-FFF2-40B4-BE49-F238E27FC236}">
                <a16:creationId xmlns:a16="http://schemas.microsoft.com/office/drawing/2014/main" id="{547A0EDF-A8B9-4776-9993-FEC48CC4F67B}"/>
              </a:ext>
            </a:extLst>
          </p:cNvPr>
          <p:cNvSpPr/>
          <p:nvPr/>
        </p:nvSpPr>
        <p:spPr>
          <a:xfrm>
            <a:off x="6531969" y="296893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1" y="3070040"/>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28927" y="3806911"/>
            <a:ext cx="4813312" cy="1223412"/>
          </a:xfrm>
          <a:prstGeom prst="rect">
            <a:avLst/>
          </a:prstGeom>
          <a:noFill/>
        </p:spPr>
        <p:txBody>
          <a:bodyPr wrap="square" rtlCol="0">
            <a:spAutoFit/>
          </a:bodyPr>
          <a:lstStyle/>
          <a:p>
            <a:pPr algn="just"/>
            <a:r>
              <a:rPr lang="en-IN" sz="1050" dirty="0">
                <a:solidFill>
                  <a:schemeClr val="bg1"/>
                </a:solidFill>
                <a:latin typeface="Montserrat Light" panose="00000400000000000000" pitchFamily="2" charset="0"/>
              </a:rPr>
              <a:t>Lorem ipsum dolor sit amet, consectetuer adipiscing elit. Maecenas porttitor congue massa. Fusce posuere, magna sed pulvinar ultricies, purus lectus malesuada libero, sit amet commodo magna eros quis urna.</a:t>
            </a:r>
          </a:p>
          <a:p>
            <a:pPr algn="just"/>
            <a:endParaRPr lang="en-IN" sz="1050" dirty="0">
              <a:solidFill>
                <a:schemeClr val="bg1"/>
              </a:solidFill>
              <a:latin typeface="Montserrat Light" panose="00000400000000000000" pitchFamily="2" charset="0"/>
            </a:endParaRPr>
          </a:p>
          <a:p>
            <a:pPr algn="just"/>
            <a:r>
              <a:rPr lang="en-IN" sz="1050" dirty="0">
                <a:solidFill>
                  <a:schemeClr val="bg1"/>
                </a:solidFill>
                <a:latin typeface="Montserrat Light" panose="00000400000000000000" pitchFamily="2" charset="0"/>
              </a:rPr>
              <a:t>Nunc viverra imperdiet enim. Fusce est. Vivamus a tellus.</a:t>
            </a:r>
          </a:p>
          <a:p>
            <a:pPr algn="just"/>
            <a:endParaRPr lang="en-IN" sz="1050" dirty="0">
              <a:solidFill>
                <a:schemeClr val="bg1"/>
              </a:solidFill>
              <a:latin typeface="Montserrat Light" panose="000004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D600EA7-4841-46A7-A205-55CE4E931E9F}"/>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17</a:t>
            </a:r>
          </a:p>
        </p:txBody>
      </p:sp>
    </p:spTree>
    <p:extLst>
      <p:ext uri="{BB962C8B-B14F-4D97-AF65-F5344CB8AC3E}">
        <p14:creationId xmlns:p14="http://schemas.microsoft.com/office/powerpoint/2010/main" val="825142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1"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1"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ppt_x"/>
                                          </p:val>
                                        </p:tav>
                                        <p:tav tm="100000">
                                          <p:val>
                                            <p:strVal val="#ppt_x"/>
                                          </p:val>
                                        </p:tav>
                                      </p:tavLst>
                                    </p:anim>
                                    <p:anim calcmode="lin" valueType="num">
                                      <p:cBhvr additive="base">
                                        <p:cTn id="12" dur="1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1" nodeType="withEffect">
                                  <p:stCondLst>
                                    <p:cond delay="25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500" fill="hold"/>
                                        <p:tgtEl>
                                          <p:spTgt spid="33"/>
                                        </p:tgtEl>
                                        <p:attrNameLst>
                                          <p:attrName>ppt_x</p:attrName>
                                        </p:attrNameLst>
                                      </p:cBhvr>
                                      <p:tavLst>
                                        <p:tav tm="0">
                                          <p:val>
                                            <p:strVal val="#ppt_x"/>
                                          </p:val>
                                        </p:tav>
                                        <p:tav tm="100000">
                                          <p:val>
                                            <p:strVal val="#ppt_x"/>
                                          </p:val>
                                        </p:tav>
                                      </p:tavLst>
                                    </p:anim>
                                    <p:anim calcmode="lin" valueType="num">
                                      <p:cBhvr additive="base">
                                        <p:cTn id="16" dur="1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500" fill="hold"/>
                                        <p:tgtEl>
                                          <p:spTgt spid="19"/>
                                        </p:tgtEl>
                                        <p:attrNameLst>
                                          <p:attrName>ppt_x</p:attrName>
                                        </p:attrNameLst>
                                      </p:cBhvr>
                                      <p:tavLst>
                                        <p:tav tm="0">
                                          <p:val>
                                            <p:strVal val="#ppt_x"/>
                                          </p:val>
                                        </p:tav>
                                        <p:tav tm="100000">
                                          <p:val>
                                            <p:strVal val="#ppt_x"/>
                                          </p:val>
                                        </p:tav>
                                      </p:tavLst>
                                    </p:anim>
                                    <p:anim calcmode="lin" valueType="num">
                                      <p:cBhvr additive="base">
                                        <p:cTn id="20" dur="1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75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2000" fill="hold"/>
                                        <p:tgtEl>
                                          <p:spTgt spid="20"/>
                                        </p:tgtEl>
                                        <p:attrNameLst>
                                          <p:attrName>ppt_x</p:attrName>
                                        </p:attrNameLst>
                                      </p:cBhvr>
                                      <p:tavLst>
                                        <p:tav tm="0">
                                          <p:val>
                                            <p:strVal val="#ppt_x"/>
                                          </p:val>
                                        </p:tav>
                                        <p:tav tm="100000">
                                          <p:val>
                                            <p:strVal val="#ppt_x"/>
                                          </p:val>
                                        </p:tav>
                                      </p:tavLst>
                                    </p:anim>
                                    <p:anim calcmode="lin" valueType="num">
                                      <p:cBhvr additive="base">
                                        <p:cTn id="24" dur="20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75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000" fill="hold"/>
                                        <p:tgtEl>
                                          <p:spTgt spid="23"/>
                                        </p:tgtEl>
                                        <p:attrNameLst>
                                          <p:attrName>ppt_x</p:attrName>
                                        </p:attrNameLst>
                                      </p:cBhvr>
                                      <p:tavLst>
                                        <p:tav tm="0">
                                          <p:val>
                                            <p:strVal val="#ppt_x"/>
                                          </p:val>
                                        </p:tav>
                                        <p:tav tm="100000">
                                          <p:val>
                                            <p:strVal val="#ppt_x"/>
                                          </p:val>
                                        </p:tav>
                                      </p:tavLst>
                                    </p:anim>
                                    <p:anim calcmode="lin" valueType="num">
                                      <p:cBhvr additive="base">
                                        <p:cTn id="28" dur="20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500" fill="hold"/>
                                        <p:tgtEl>
                                          <p:spTgt spid="24"/>
                                        </p:tgtEl>
                                        <p:attrNameLst>
                                          <p:attrName>ppt_x</p:attrName>
                                        </p:attrNameLst>
                                      </p:cBhvr>
                                      <p:tavLst>
                                        <p:tav tm="0">
                                          <p:val>
                                            <p:strVal val="#ppt_x"/>
                                          </p:val>
                                        </p:tav>
                                        <p:tav tm="100000">
                                          <p:val>
                                            <p:strVal val="#ppt_x"/>
                                          </p:val>
                                        </p:tav>
                                      </p:tavLst>
                                    </p:anim>
                                    <p:anim calcmode="lin" valueType="num">
                                      <p:cBhvr additive="base">
                                        <p:cTn id="32" dur="1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500" fill="hold"/>
                                        <p:tgtEl>
                                          <p:spTgt spid="25"/>
                                        </p:tgtEl>
                                        <p:attrNameLst>
                                          <p:attrName>ppt_x</p:attrName>
                                        </p:attrNameLst>
                                      </p:cBhvr>
                                      <p:tavLst>
                                        <p:tav tm="0">
                                          <p:val>
                                            <p:strVal val="#ppt_x"/>
                                          </p:val>
                                        </p:tav>
                                        <p:tav tm="100000">
                                          <p:val>
                                            <p:strVal val="#ppt_x"/>
                                          </p:val>
                                        </p:tav>
                                      </p:tavLst>
                                    </p:anim>
                                    <p:anim calcmode="lin" valueType="num">
                                      <p:cBhvr additive="base">
                                        <p:cTn id="36" dur="1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1500" fill="hold"/>
                                        <p:tgtEl>
                                          <p:spTgt spid="28"/>
                                        </p:tgtEl>
                                        <p:attrNameLst>
                                          <p:attrName>ppt_x</p:attrName>
                                        </p:attrNameLst>
                                      </p:cBhvr>
                                      <p:tavLst>
                                        <p:tav tm="0">
                                          <p:val>
                                            <p:strVal val="#ppt_x"/>
                                          </p:val>
                                        </p:tav>
                                        <p:tav tm="100000">
                                          <p:val>
                                            <p:strVal val="#ppt_x"/>
                                          </p:val>
                                        </p:tav>
                                      </p:tavLst>
                                    </p:anim>
                                    <p:anim calcmode="lin" valueType="num">
                                      <p:cBhvr additive="base">
                                        <p:cTn id="40" dur="1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00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1500" fill="hold"/>
                                        <p:tgtEl>
                                          <p:spTgt spid="30"/>
                                        </p:tgtEl>
                                        <p:attrNameLst>
                                          <p:attrName>ppt_x</p:attrName>
                                        </p:attrNameLst>
                                      </p:cBhvr>
                                      <p:tavLst>
                                        <p:tav tm="0">
                                          <p:val>
                                            <p:strVal val="#ppt_x"/>
                                          </p:val>
                                        </p:tav>
                                        <p:tav tm="100000">
                                          <p:val>
                                            <p:strVal val="#ppt_x"/>
                                          </p:val>
                                        </p:tav>
                                      </p:tavLst>
                                    </p:anim>
                                    <p:anim calcmode="lin" valueType="num">
                                      <p:cBhvr additive="base">
                                        <p:cTn id="44" dur="1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1500" fill="hold"/>
                                        <p:tgtEl>
                                          <p:spTgt spid="31"/>
                                        </p:tgtEl>
                                        <p:attrNameLst>
                                          <p:attrName>ppt_x</p:attrName>
                                        </p:attrNameLst>
                                      </p:cBhvr>
                                      <p:tavLst>
                                        <p:tav tm="0">
                                          <p:val>
                                            <p:strVal val="#ppt_x"/>
                                          </p:val>
                                        </p:tav>
                                        <p:tav tm="100000">
                                          <p:val>
                                            <p:strVal val="#ppt_x"/>
                                          </p:val>
                                        </p:tav>
                                      </p:tavLst>
                                    </p:anim>
                                    <p:anim calcmode="lin" valueType="num">
                                      <p:cBhvr additive="base">
                                        <p:cTn id="48" dur="1500" fill="hold"/>
                                        <p:tgtEl>
                                          <p:spTgt spid="31"/>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75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1500" fill="hold"/>
                                        <p:tgtEl>
                                          <p:spTgt spid="32"/>
                                        </p:tgtEl>
                                        <p:attrNameLst>
                                          <p:attrName>ppt_x</p:attrName>
                                        </p:attrNameLst>
                                      </p:cBhvr>
                                      <p:tavLst>
                                        <p:tav tm="0">
                                          <p:val>
                                            <p:strVal val="#ppt_x"/>
                                          </p:val>
                                        </p:tav>
                                        <p:tav tm="100000">
                                          <p:val>
                                            <p:strVal val="#ppt_x"/>
                                          </p:val>
                                        </p:tav>
                                      </p:tavLst>
                                    </p:anim>
                                    <p:anim calcmode="lin" valueType="num">
                                      <p:cBhvr additive="base">
                                        <p:cTn id="52" dur="1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100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1500" fill="hold"/>
                                        <p:tgtEl>
                                          <p:spTgt spid="34"/>
                                        </p:tgtEl>
                                        <p:attrNameLst>
                                          <p:attrName>ppt_x</p:attrName>
                                        </p:attrNameLst>
                                      </p:cBhvr>
                                      <p:tavLst>
                                        <p:tav tm="0">
                                          <p:val>
                                            <p:strVal val="#ppt_x"/>
                                          </p:val>
                                        </p:tav>
                                        <p:tav tm="100000">
                                          <p:val>
                                            <p:strVal val="#ppt_x"/>
                                          </p:val>
                                        </p:tav>
                                      </p:tavLst>
                                    </p:anim>
                                    <p:anim calcmode="lin" valueType="num">
                                      <p:cBhvr additive="base">
                                        <p:cTn id="56" dur="1500" fill="hold"/>
                                        <p:tgtEl>
                                          <p:spTgt spid="34"/>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75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1500" fill="hold"/>
                                        <p:tgtEl>
                                          <p:spTgt spid="35"/>
                                        </p:tgtEl>
                                        <p:attrNameLst>
                                          <p:attrName>ppt_x</p:attrName>
                                        </p:attrNameLst>
                                      </p:cBhvr>
                                      <p:tavLst>
                                        <p:tav tm="0">
                                          <p:val>
                                            <p:strVal val="#ppt_x"/>
                                          </p:val>
                                        </p:tav>
                                        <p:tav tm="100000">
                                          <p:val>
                                            <p:strVal val="#ppt_x"/>
                                          </p:val>
                                        </p:tav>
                                      </p:tavLst>
                                    </p:anim>
                                    <p:anim calcmode="lin" valueType="num">
                                      <p:cBhvr additive="base">
                                        <p:cTn id="60" dur="1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100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1500" fill="hold"/>
                                        <p:tgtEl>
                                          <p:spTgt spid="36"/>
                                        </p:tgtEl>
                                        <p:attrNameLst>
                                          <p:attrName>ppt_x</p:attrName>
                                        </p:attrNameLst>
                                      </p:cBhvr>
                                      <p:tavLst>
                                        <p:tav tm="0">
                                          <p:val>
                                            <p:strVal val="#ppt_x"/>
                                          </p:val>
                                        </p:tav>
                                        <p:tav tm="100000">
                                          <p:val>
                                            <p:strVal val="#ppt_x"/>
                                          </p:val>
                                        </p:tav>
                                      </p:tavLst>
                                    </p:anim>
                                    <p:anim calcmode="lin" valueType="num">
                                      <p:cBhvr additive="base">
                                        <p:cTn id="64" dur="1500" fill="hold"/>
                                        <p:tgtEl>
                                          <p:spTgt spid="36"/>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00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1500" fill="hold"/>
                                        <p:tgtEl>
                                          <p:spTgt spid="37"/>
                                        </p:tgtEl>
                                        <p:attrNameLst>
                                          <p:attrName>ppt_x</p:attrName>
                                        </p:attrNameLst>
                                      </p:cBhvr>
                                      <p:tavLst>
                                        <p:tav tm="0">
                                          <p:val>
                                            <p:strVal val="#ppt_x"/>
                                          </p:val>
                                        </p:tav>
                                        <p:tav tm="100000">
                                          <p:val>
                                            <p:strVal val="#ppt_x"/>
                                          </p:val>
                                        </p:tav>
                                      </p:tavLst>
                                    </p:anim>
                                    <p:anim calcmode="lin" valueType="num">
                                      <p:cBhvr additive="base">
                                        <p:cTn id="68" dur="1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250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1500" fill="hold"/>
                                        <p:tgtEl>
                                          <p:spTgt spid="38"/>
                                        </p:tgtEl>
                                        <p:attrNameLst>
                                          <p:attrName>ppt_x</p:attrName>
                                        </p:attrNameLst>
                                      </p:cBhvr>
                                      <p:tavLst>
                                        <p:tav tm="0">
                                          <p:val>
                                            <p:strVal val="#ppt_x"/>
                                          </p:val>
                                        </p:tav>
                                        <p:tav tm="100000">
                                          <p:val>
                                            <p:strVal val="#ppt_x"/>
                                          </p:val>
                                        </p:tav>
                                      </p:tavLst>
                                    </p:anim>
                                    <p:anim calcmode="lin" valueType="num">
                                      <p:cBhvr additive="base">
                                        <p:cTn id="72" dur="1500" fill="hold"/>
                                        <p:tgtEl>
                                          <p:spTgt spid="38"/>
                                        </p:tgtEl>
                                        <p:attrNameLst>
                                          <p:attrName>ppt_y</p:attrName>
                                        </p:attrNameLst>
                                      </p:cBhvr>
                                      <p:tavLst>
                                        <p:tav tm="0">
                                          <p:val>
                                            <p:strVal val="1+#ppt_h/2"/>
                                          </p:val>
                                        </p:tav>
                                        <p:tav tm="100000">
                                          <p:val>
                                            <p:strVal val="#ppt_y"/>
                                          </p:val>
                                        </p:tav>
                                      </p:tavLst>
                                    </p:anim>
                                  </p:childTnLst>
                                </p:cTn>
                              </p:par>
                              <p:par>
                                <p:cTn id="73"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74" dur="10000" fill="hold"/>
                                        <p:tgtEl>
                                          <p:spTgt spid="6"/>
                                        </p:tgtEl>
                                        <p:attrNameLst>
                                          <p:attrName>ppt_x</p:attrName>
                                          <p:attrName>ppt_y</p:attrName>
                                        </p:attrNameLst>
                                      </p:cBhvr>
                                      <p:rCtr x="11523" y="20486"/>
                                    </p:animMotion>
                                  </p:childTnLst>
                                </p:cTn>
                              </p:par>
                              <p:par>
                                <p:cTn id="75" presetID="7" presetClass="path" presetSubtype="0" accel="50000" decel="50000" fill="hold" grpId="0" nodeType="withEffect">
                                  <p:stCondLst>
                                    <p:cond delay="2750"/>
                                  </p:stCondLst>
                                  <p:childTnLst>
                                    <p:animMotion origin="layout" path="M -3.75E-6 1.48148E-6 L -0.2306 1.48148E-6 L -0.2306 -0.40972 L -3.75E-6 -0.40972 L -3.75E-6 1.48148E-6 Z " pathEditMode="relative" rAng="0" ptsTypes="AAAAA">
                                      <p:cBhvr>
                                        <p:cTn id="76" dur="10000" fill="hold"/>
                                        <p:tgtEl>
                                          <p:spTgt spid="14"/>
                                        </p:tgtEl>
                                        <p:attrNameLst>
                                          <p:attrName>ppt_x</p:attrName>
                                          <p:attrName>ppt_y</p:attrName>
                                        </p:attrNameLst>
                                      </p:cBhvr>
                                      <p:rCtr x="-11536" y="-20486"/>
                                    </p:animMotion>
                                  </p:childTnLst>
                                </p:cTn>
                              </p:par>
                              <p:par>
                                <p:cTn id="77" presetID="42" presetClass="path" presetSubtype="0" accel="50000" decel="50000" fill="hold" grpId="0" nodeType="withEffect">
                                  <p:stCondLst>
                                    <p:cond delay="2750"/>
                                  </p:stCondLst>
                                  <p:childTnLst>
                                    <p:animMotion origin="layout" path="M -3.75E-6 1.11111E-6 L -3.75E-6 0.4037 " pathEditMode="relative" rAng="0" ptsTypes="AA">
                                      <p:cBhvr>
                                        <p:cTn id="78" dur="10000" fill="hold"/>
                                        <p:tgtEl>
                                          <p:spTgt spid="33"/>
                                        </p:tgtEl>
                                        <p:attrNameLst>
                                          <p:attrName>ppt_x</p:attrName>
                                          <p:attrName>ppt_y</p:attrName>
                                        </p:attrNameLst>
                                      </p:cBhvr>
                                      <p:rCtr x="0" y="20185"/>
                                    </p:animMotion>
                                  </p:childTnLst>
                                </p:cTn>
                              </p:par>
                              <p:par>
                                <p:cTn id="79" presetID="63" presetClass="path" presetSubtype="0" decel="100000" fill="hold" grpId="0" nodeType="withEffect">
                                  <p:stCondLst>
                                    <p:cond delay="2750"/>
                                  </p:stCondLst>
                                  <p:childTnLst>
                                    <p:animMotion origin="layout" path="M 2.08333E-7 0 L 0.94258 0 " pathEditMode="relative" rAng="0" ptsTypes="AA">
                                      <p:cBhvr>
                                        <p:cTn id="80" dur="10000" fill="hold"/>
                                        <p:tgtEl>
                                          <p:spTgt spid="40"/>
                                        </p:tgtEl>
                                        <p:attrNameLst>
                                          <p:attrName>ppt_x</p:attrName>
                                          <p:attrName>ppt_y</p:attrName>
                                        </p:attrNameLst>
                                      </p:cBhvr>
                                      <p:rCtr x="47135" y="0"/>
                                    </p:animMotion>
                                  </p:childTnLst>
                                </p:cTn>
                              </p:par>
                              <p:par>
                                <p:cTn id="81" presetID="35" presetClass="path" presetSubtype="0" decel="100000" fill="hold" grpId="0" nodeType="withEffect">
                                  <p:stCondLst>
                                    <p:cond delay="2750"/>
                                  </p:stCondLst>
                                  <p:childTnLst>
                                    <p:animMotion origin="layout" path="M 1.04167E-6 0 L -1.01146 0 " pathEditMode="relative" rAng="0" ptsTypes="AA">
                                      <p:cBhvr>
                                        <p:cTn id="82" dur="10000" fill="hold"/>
                                        <p:tgtEl>
                                          <p:spTgt spid="41"/>
                                        </p:tgtEl>
                                        <p:attrNameLst>
                                          <p:attrName>ppt_x</p:attrName>
                                          <p:attrName>ppt_y</p:attrName>
                                        </p:attrNameLst>
                                      </p:cBhvr>
                                      <p:rCtr x="-50573" y="0"/>
                                    </p:animMotion>
                                  </p:childTnLst>
                                </p:cTn>
                              </p:par>
                              <p:par>
                                <p:cTn id="83" presetID="26" presetClass="emph" presetSubtype="0" fill="hold" grpId="1" nodeType="withEffect">
                                  <p:stCondLst>
                                    <p:cond delay="6750"/>
                                  </p:stCondLst>
                                  <p:childTnLst>
                                    <p:animEffect transition="out" filter="fade">
                                      <p:cBhvr>
                                        <p:cTn id="84" dur="500" tmFilter="0, 0; .2, .5; .8, .5; 1, 0"/>
                                        <p:tgtEl>
                                          <p:spTgt spid="37"/>
                                        </p:tgtEl>
                                      </p:cBhvr>
                                    </p:animEffect>
                                    <p:animScale>
                                      <p:cBhvr>
                                        <p:cTn id="85" dur="250" autoRev="1" fill="hold"/>
                                        <p:tgtEl>
                                          <p:spTgt spid="37"/>
                                        </p:tgtEl>
                                      </p:cBhvr>
                                      <p:by x="105000" y="105000"/>
                                    </p:animScale>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26"/>
                                        </p:tgtEl>
                                        <p:attrNameLst>
                                          <p:attrName>style.visibility</p:attrName>
                                        </p:attrNameLst>
                                      </p:cBhvr>
                                      <p:to>
                                        <p:strVal val="visible"/>
                                      </p:to>
                                    </p:set>
                                    <p:anim calcmode="lin" valueType="num">
                                      <p:cBhvr additive="base">
                                        <p:cTn id="90" dur="500" fill="hold"/>
                                        <p:tgtEl>
                                          <p:spTgt spid="26"/>
                                        </p:tgtEl>
                                        <p:attrNameLst>
                                          <p:attrName>ppt_x</p:attrName>
                                        </p:attrNameLst>
                                      </p:cBhvr>
                                      <p:tavLst>
                                        <p:tav tm="0">
                                          <p:val>
                                            <p:strVal val="#ppt_x"/>
                                          </p:val>
                                        </p:tav>
                                        <p:tav tm="100000">
                                          <p:val>
                                            <p:strVal val="#ppt_x"/>
                                          </p:val>
                                        </p:tav>
                                      </p:tavLst>
                                    </p:anim>
                                    <p:anim calcmode="lin" valueType="num">
                                      <p:cBhvr additive="base">
                                        <p:cTn id="9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BC21AB1-C933-4E8C-A758-C7AEC0169956}"/>
              </a:ext>
            </a:extLst>
          </p:cNvPr>
          <p:cNvSpPr/>
          <p:nvPr/>
        </p:nvSpPr>
        <p:spPr>
          <a:xfrm>
            <a:off x="0" y="0"/>
            <a:ext cx="12192000" cy="6858000"/>
          </a:xfrm>
          <a:prstGeom prst="rect">
            <a:avLst/>
          </a:prstGeom>
          <a:gradFill>
            <a:gsLst>
              <a:gs pos="27000">
                <a:srgbClr val="542F85"/>
              </a:gs>
              <a:gs pos="100000">
                <a:srgbClr val="E3166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8401CCA3-C971-408F-80D1-E34273AD7B61}"/>
              </a:ext>
            </a:extLst>
          </p:cNvPr>
          <p:cNvSpPr/>
          <p:nvPr/>
        </p:nvSpPr>
        <p:spPr>
          <a:xfrm>
            <a:off x="-2393907" y="1086378"/>
            <a:ext cx="10908930" cy="7761202"/>
          </a:xfrm>
          <a:prstGeom prst="roundRect">
            <a:avLst>
              <a:gd name="adj" fmla="val 5745"/>
            </a:avLst>
          </a:prstGeom>
          <a:solidFill>
            <a:schemeClr val="tx1">
              <a:alpha val="23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3136D5E6-B691-46D6-85F5-46C75FD1C907}"/>
              </a:ext>
            </a:extLst>
          </p:cNvPr>
          <p:cNvSpPr/>
          <p:nvPr/>
        </p:nvSpPr>
        <p:spPr>
          <a:xfrm>
            <a:off x="217585" y="839297"/>
            <a:ext cx="6507505" cy="2915920"/>
          </a:xfrm>
          <a:custGeom>
            <a:avLst/>
            <a:gdLst>
              <a:gd name="connsiteX0" fmla="*/ 0 w 6507505"/>
              <a:gd name="connsiteY0" fmla="*/ 0 h 2915920"/>
              <a:gd name="connsiteX1" fmla="*/ 6507505 w 6507505"/>
              <a:gd name="connsiteY1" fmla="*/ 0 h 2915920"/>
              <a:gd name="connsiteX2" fmla="*/ 6507505 w 6507505"/>
              <a:gd name="connsiteY2" fmla="*/ 2915920 h 2915920"/>
              <a:gd name="connsiteX3" fmla="*/ 0 w 6507505"/>
              <a:gd name="connsiteY3" fmla="*/ 2915920 h 2915920"/>
              <a:gd name="connsiteX4" fmla="*/ 0 w 6507505"/>
              <a:gd name="connsiteY4" fmla="*/ 0 h 2915920"/>
              <a:gd name="connsiteX0" fmla="*/ 6507505 w 6598945"/>
              <a:gd name="connsiteY0" fmla="*/ 0 h 2915920"/>
              <a:gd name="connsiteX1" fmla="*/ 6507505 w 6598945"/>
              <a:gd name="connsiteY1" fmla="*/ 2915920 h 2915920"/>
              <a:gd name="connsiteX2" fmla="*/ 0 w 6598945"/>
              <a:gd name="connsiteY2" fmla="*/ 2915920 h 2915920"/>
              <a:gd name="connsiteX3" fmla="*/ 0 w 6598945"/>
              <a:gd name="connsiteY3" fmla="*/ 0 h 2915920"/>
              <a:gd name="connsiteX4" fmla="*/ 6598945 w 6598945"/>
              <a:gd name="connsiteY4" fmla="*/ 91440 h 2915920"/>
              <a:gd name="connsiteX0" fmla="*/ 6507505 w 6507505"/>
              <a:gd name="connsiteY0" fmla="*/ 0 h 2915920"/>
              <a:gd name="connsiteX1" fmla="*/ 6507505 w 6507505"/>
              <a:gd name="connsiteY1" fmla="*/ 2915920 h 2915920"/>
              <a:gd name="connsiteX2" fmla="*/ 0 w 6507505"/>
              <a:gd name="connsiteY2" fmla="*/ 2915920 h 2915920"/>
              <a:gd name="connsiteX3" fmla="*/ 0 w 6507505"/>
              <a:gd name="connsiteY3" fmla="*/ 0 h 2915920"/>
              <a:gd name="connsiteX0" fmla="*/ 6507505 w 6507505"/>
              <a:gd name="connsiteY0" fmla="*/ 2915920 h 2915920"/>
              <a:gd name="connsiteX1" fmla="*/ 0 w 6507505"/>
              <a:gd name="connsiteY1" fmla="*/ 2915920 h 2915920"/>
              <a:gd name="connsiteX2" fmla="*/ 0 w 6507505"/>
              <a:gd name="connsiteY2" fmla="*/ 0 h 2915920"/>
            </a:gdLst>
            <a:ahLst/>
            <a:cxnLst>
              <a:cxn ang="0">
                <a:pos x="connsiteX0" y="connsiteY0"/>
              </a:cxn>
              <a:cxn ang="0">
                <a:pos x="connsiteX1" y="connsiteY1"/>
              </a:cxn>
              <a:cxn ang="0">
                <a:pos x="connsiteX2" y="connsiteY2"/>
              </a:cxn>
            </a:cxnLst>
            <a:rect l="l" t="t" r="r" b="b"/>
            <a:pathLst>
              <a:path w="6507505" h="2915920">
                <a:moveTo>
                  <a:pt x="6507505" y="2915920"/>
                </a:moveTo>
                <a:lnTo>
                  <a:pt x="0" y="2915920"/>
                </a:lnTo>
                <a:lnTo>
                  <a:pt x="0" y="0"/>
                </a:lnTo>
              </a:path>
            </a:pathLst>
          </a:custGeom>
          <a:noFill/>
          <a:ln w="19050" cap="rnd">
            <a:solidFill>
              <a:schemeClr val="bg1">
                <a:alpha val="71000"/>
              </a:schemeClr>
            </a:solidFill>
            <a:prstDash val="sysDash"/>
            <a:round/>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rapezoid 21">
            <a:extLst>
              <a:ext uri="{FF2B5EF4-FFF2-40B4-BE49-F238E27FC236}">
                <a16:creationId xmlns:a16="http://schemas.microsoft.com/office/drawing/2014/main" id="{38F4727B-2533-4818-B437-4A1E0AD0CC74}"/>
              </a:ext>
            </a:extLst>
          </p:cNvPr>
          <p:cNvSpPr/>
          <p:nvPr/>
        </p:nvSpPr>
        <p:spPr>
          <a:xfrm>
            <a:off x="3085638" y="4019226"/>
            <a:ext cx="1250646" cy="690679"/>
          </a:xfrm>
          <a:prstGeom prst="trapezoid">
            <a:avLst>
              <a:gd name="adj" fmla="val 44646"/>
            </a:avLst>
          </a:prstGeom>
          <a:solidFill>
            <a:schemeClr val="bg1">
              <a:alpha val="38000"/>
            </a:schemeClr>
          </a:solidFill>
          <a:ln>
            <a:noFill/>
          </a:ln>
          <a:effectLst/>
          <a:scene3d>
            <a:camera prst="isometricTopUp"/>
            <a:lightRig rig="threePt" dir="t">
              <a:rot lat="0" lon="0" rev="90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7917D74B-6AAE-4409-9DED-BA53EF3D2C5F}"/>
              </a:ext>
            </a:extLst>
          </p:cNvPr>
          <p:cNvGrpSpPr/>
          <p:nvPr/>
        </p:nvGrpSpPr>
        <p:grpSpPr>
          <a:xfrm>
            <a:off x="293915" y="-317912"/>
            <a:ext cx="740228" cy="209055"/>
            <a:chOff x="1186543" y="1668576"/>
            <a:chExt cx="1608022" cy="454138"/>
          </a:xfrm>
        </p:grpSpPr>
        <p:sp>
          <p:nvSpPr>
            <p:cNvPr id="6" name="Oval 5">
              <a:extLst>
                <a:ext uri="{FF2B5EF4-FFF2-40B4-BE49-F238E27FC236}">
                  <a16:creationId xmlns:a16="http://schemas.microsoft.com/office/drawing/2014/main" id="{4F15F979-E2C3-49BD-A302-39C30D248043}"/>
                </a:ext>
              </a:extLst>
            </p:cNvPr>
            <p:cNvSpPr/>
            <p:nvPr/>
          </p:nvSpPr>
          <p:spPr>
            <a:xfrm>
              <a:off x="1186543" y="1668576"/>
              <a:ext cx="454138" cy="454138"/>
            </a:xfrm>
            <a:prstGeom prst="ellipse">
              <a:avLst/>
            </a:prstGeom>
            <a:solidFill>
              <a:srgbClr val="542F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F4CF1411-E2F6-4F6F-BB48-B8F1587DC8D9}"/>
                </a:ext>
              </a:extLst>
            </p:cNvPr>
            <p:cNvSpPr/>
            <p:nvPr/>
          </p:nvSpPr>
          <p:spPr>
            <a:xfrm>
              <a:off x="1763485" y="1668576"/>
              <a:ext cx="454138" cy="454138"/>
            </a:xfrm>
            <a:prstGeom prst="ellipse">
              <a:avLst/>
            </a:prstGeom>
            <a:solidFill>
              <a:srgbClr val="E316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F481C21-8345-45DE-9A10-8BA8D1A80A2A}"/>
                </a:ext>
              </a:extLst>
            </p:cNvPr>
            <p:cNvSpPr/>
            <p:nvPr/>
          </p:nvSpPr>
          <p:spPr>
            <a:xfrm>
              <a:off x="2340427" y="1668576"/>
              <a:ext cx="454138" cy="454138"/>
            </a:xfrm>
            <a:prstGeom prst="ellipse">
              <a:avLst/>
            </a:prstGeom>
            <a:solidFill>
              <a:srgbClr val="22A4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2" name="Group 91">
            <a:extLst>
              <a:ext uri="{FF2B5EF4-FFF2-40B4-BE49-F238E27FC236}">
                <a16:creationId xmlns:a16="http://schemas.microsoft.com/office/drawing/2014/main" id="{AC3A7BD7-6CD5-4EA6-8713-F878EAC081FA}"/>
              </a:ext>
            </a:extLst>
          </p:cNvPr>
          <p:cNvGrpSpPr/>
          <p:nvPr/>
        </p:nvGrpSpPr>
        <p:grpSpPr>
          <a:xfrm>
            <a:off x="292838" y="1684483"/>
            <a:ext cx="6204284" cy="2286000"/>
            <a:chOff x="3597442" y="1572126"/>
            <a:chExt cx="8341895" cy="2286000"/>
          </a:xfrm>
          <a:scene3d>
            <a:camera prst="isometricRightUp"/>
            <a:lightRig rig="threePt" dir="t"/>
          </a:scene3d>
        </p:grpSpPr>
        <p:cxnSp>
          <p:nvCxnSpPr>
            <p:cNvPr id="93" name="Straight Connector 92">
              <a:extLst>
                <a:ext uri="{FF2B5EF4-FFF2-40B4-BE49-F238E27FC236}">
                  <a16:creationId xmlns:a16="http://schemas.microsoft.com/office/drawing/2014/main" id="{745AE207-535A-47C1-904A-72A9194BE85D}"/>
                </a:ext>
              </a:extLst>
            </p:cNvPr>
            <p:cNvCxnSpPr>
              <a:cxnSpLocks/>
            </p:cNvCxnSpPr>
            <p:nvPr/>
          </p:nvCxnSpPr>
          <p:spPr>
            <a:xfrm>
              <a:off x="3597442" y="15721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11D4967-2A20-463A-AD64-9459656BD5AA}"/>
                </a:ext>
              </a:extLst>
            </p:cNvPr>
            <p:cNvCxnSpPr>
              <a:cxnSpLocks/>
            </p:cNvCxnSpPr>
            <p:nvPr/>
          </p:nvCxnSpPr>
          <p:spPr>
            <a:xfrm>
              <a:off x="3597442" y="17245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F988E04-5063-4D26-84F6-3C1F018E9E22}"/>
                </a:ext>
              </a:extLst>
            </p:cNvPr>
            <p:cNvCxnSpPr>
              <a:cxnSpLocks/>
            </p:cNvCxnSpPr>
            <p:nvPr/>
          </p:nvCxnSpPr>
          <p:spPr>
            <a:xfrm>
              <a:off x="3597442" y="18769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A5447FB-C81A-457F-93BA-6A1E94CB80F8}"/>
                </a:ext>
              </a:extLst>
            </p:cNvPr>
            <p:cNvCxnSpPr>
              <a:cxnSpLocks/>
            </p:cNvCxnSpPr>
            <p:nvPr/>
          </p:nvCxnSpPr>
          <p:spPr>
            <a:xfrm>
              <a:off x="3597442" y="20293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9D0615E-B241-4A40-ACBA-4CFCB8119B7C}"/>
                </a:ext>
              </a:extLst>
            </p:cNvPr>
            <p:cNvCxnSpPr>
              <a:cxnSpLocks/>
            </p:cNvCxnSpPr>
            <p:nvPr/>
          </p:nvCxnSpPr>
          <p:spPr>
            <a:xfrm>
              <a:off x="3597442" y="21817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752103D-EACA-4FDD-903B-DDEC50037E12}"/>
                </a:ext>
              </a:extLst>
            </p:cNvPr>
            <p:cNvCxnSpPr>
              <a:cxnSpLocks/>
            </p:cNvCxnSpPr>
            <p:nvPr/>
          </p:nvCxnSpPr>
          <p:spPr>
            <a:xfrm>
              <a:off x="3597442" y="23341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29ABC78-622E-4E76-899C-DF296D5C6905}"/>
                </a:ext>
              </a:extLst>
            </p:cNvPr>
            <p:cNvCxnSpPr>
              <a:cxnSpLocks/>
            </p:cNvCxnSpPr>
            <p:nvPr/>
          </p:nvCxnSpPr>
          <p:spPr>
            <a:xfrm>
              <a:off x="3597442" y="24865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11AEB4A-DF64-40DB-B26B-52A469B641AA}"/>
                </a:ext>
              </a:extLst>
            </p:cNvPr>
            <p:cNvCxnSpPr>
              <a:cxnSpLocks/>
            </p:cNvCxnSpPr>
            <p:nvPr/>
          </p:nvCxnSpPr>
          <p:spPr>
            <a:xfrm>
              <a:off x="3597442" y="26389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A3BFDED-8F57-474C-B309-F5A90F124974}"/>
                </a:ext>
              </a:extLst>
            </p:cNvPr>
            <p:cNvCxnSpPr>
              <a:cxnSpLocks/>
            </p:cNvCxnSpPr>
            <p:nvPr/>
          </p:nvCxnSpPr>
          <p:spPr>
            <a:xfrm>
              <a:off x="3597442" y="27913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46C115B-5706-4250-8095-89423B4A3ED8}"/>
                </a:ext>
              </a:extLst>
            </p:cNvPr>
            <p:cNvCxnSpPr>
              <a:cxnSpLocks/>
            </p:cNvCxnSpPr>
            <p:nvPr/>
          </p:nvCxnSpPr>
          <p:spPr>
            <a:xfrm>
              <a:off x="3597442" y="29437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AB2F566-958E-49DF-A6DA-B284669BAB4C}"/>
                </a:ext>
              </a:extLst>
            </p:cNvPr>
            <p:cNvCxnSpPr>
              <a:cxnSpLocks/>
            </p:cNvCxnSpPr>
            <p:nvPr/>
          </p:nvCxnSpPr>
          <p:spPr>
            <a:xfrm>
              <a:off x="3597442" y="30961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C9848FD-F9F7-4D9C-8438-2E1A5750BF82}"/>
                </a:ext>
              </a:extLst>
            </p:cNvPr>
            <p:cNvCxnSpPr>
              <a:cxnSpLocks/>
            </p:cNvCxnSpPr>
            <p:nvPr/>
          </p:nvCxnSpPr>
          <p:spPr>
            <a:xfrm>
              <a:off x="3597442" y="32485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B41AF98-5794-4432-9922-AA2DD95476F5}"/>
                </a:ext>
              </a:extLst>
            </p:cNvPr>
            <p:cNvCxnSpPr>
              <a:cxnSpLocks/>
            </p:cNvCxnSpPr>
            <p:nvPr/>
          </p:nvCxnSpPr>
          <p:spPr>
            <a:xfrm>
              <a:off x="3597442" y="34009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A91BC04-B3DC-4FB8-8DCF-D2F5C3182776}"/>
                </a:ext>
              </a:extLst>
            </p:cNvPr>
            <p:cNvCxnSpPr>
              <a:cxnSpLocks/>
            </p:cNvCxnSpPr>
            <p:nvPr/>
          </p:nvCxnSpPr>
          <p:spPr>
            <a:xfrm>
              <a:off x="3597442" y="35533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D4E4AF2-BD79-46D7-B94E-7F0AA5F9DCDD}"/>
                </a:ext>
              </a:extLst>
            </p:cNvPr>
            <p:cNvCxnSpPr>
              <a:cxnSpLocks/>
            </p:cNvCxnSpPr>
            <p:nvPr/>
          </p:nvCxnSpPr>
          <p:spPr>
            <a:xfrm>
              <a:off x="3597442" y="37057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1565D38-5B10-4285-AECB-9FF00D031D35}"/>
                </a:ext>
              </a:extLst>
            </p:cNvPr>
            <p:cNvCxnSpPr>
              <a:cxnSpLocks/>
            </p:cNvCxnSpPr>
            <p:nvPr/>
          </p:nvCxnSpPr>
          <p:spPr>
            <a:xfrm>
              <a:off x="3597442" y="3858126"/>
              <a:ext cx="8341895" cy="0"/>
            </a:xfrm>
            <a:prstGeom prst="line">
              <a:avLst/>
            </a:prstGeom>
            <a:ln w="28575" cap="rnd">
              <a:gradFill flip="none" rotWithShape="1">
                <a:gsLst>
                  <a:gs pos="62000">
                    <a:srgbClr val="66FFFF"/>
                  </a:gs>
                  <a:gs pos="100000">
                    <a:schemeClr val="bg1">
                      <a:alpha val="17000"/>
                    </a:scheme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sp>
        <p:nvSpPr>
          <p:cNvPr id="17" name="Trapezoid 16">
            <a:extLst>
              <a:ext uri="{FF2B5EF4-FFF2-40B4-BE49-F238E27FC236}">
                <a16:creationId xmlns:a16="http://schemas.microsoft.com/office/drawing/2014/main" id="{B97BE077-F445-4930-BA1E-9D62039822A0}"/>
              </a:ext>
            </a:extLst>
          </p:cNvPr>
          <p:cNvSpPr/>
          <p:nvPr/>
        </p:nvSpPr>
        <p:spPr>
          <a:xfrm>
            <a:off x="3103926" y="3827698"/>
            <a:ext cx="1250646" cy="690679"/>
          </a:xfrm>
          <a:prstGeom prst="trapezoid">
            <a:avLst>
              <a:gd name="adj" fmla="val 44646"/>
            </a:avLst>
          </a:prstGeom>
          <a:gradFill flip="none" rotWithShape="1">
            <a:gsLst>
              <a:gs pos="0">
                <a:srgbClr val="542F85"/>
              </a:gs>
              <a:gs pos="100000">
                <a:srgbClr val="22A4E5"/>
              </a:gs>
            </a:gsLst>
            <a:lin ang="13500000" scaled="1"/>
            <a:tileRect/>
          </a:gradFill>
          <a:ln>
            <a:noFill/>
          </a:ln>
          <a:effectLst>
            <a:reflection blurRad="254000" stA="50000" endA="300" endPos="90000" dir="5400000" sy="-100000" algn="bl" rotWithShape="0"/>
          </a:effectLst>
          <a:scene3d>
            <a:camera prst="isometricTopUp"/>
            <a:lightRig rig="threePt" dir="t">
              <a:rot lat="0" lon="0" rev="9000000"/>
            </a:lightRig>
          </a:scene3d>
          <a:sp3d extrusionH="88900" prstMaterial="metal">
            <a:bevelT w="1905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1FC27024-544A-4351-B276-2E8D2217FF89}"/>
              </a:ext>
            </a:extLst>
          </p:cNvPr>
          <p:cNvSpPr/>
          <p:nvPr/>
        </p:nvSpPr>
        <p:spPr>
          <a:xfrm>
            <a:off x="1642649" y="1836234"/>
            <a:ext cx="3828612" cy="2476500"/>
          </a:xfrm>
          <a:prstGeom prst="roundRect">
            <a:avLst>
              <a:gd name="adj" fmla="val 3449"/>
            </a:avLst>
          </a:prstGeom>
          <a:gradFill>
            <a:gsLst>
              <a:gs pos="11000">
                <a:srgbClr val="542F85"/>
              </a:gs>
              <a:gs pos="100000">
                <a:srgbClr val="900E46"/>
              </a:gs>
            </a:gsLst>
            <a:lin ang="13500000" scaled="1"/>
          </a:gradFill>
          <a:ln>
            <a:gradFill flip="none" rotWithShape="1">
              <a:gsLst>
                <a:gs pos="0">
                  <a:schemeClr val="accent3">
                    <a:lumMod val="5000"/>
                    <a:lumOff val="95000"/>
                  </a:schemeClr>
                </a:gs>
                <a:gs pos="63000">
                  <a:schemeClr val="accent3">
                    <a:lumMod val="45000"/>
                    <a:lumOff val="55000"/>
                  </a:schemeClr>
                </a:gs>
                <a:gs pos="77000">
                  <a:schemeClr val="accent3">
                    <a:lumMod val="45000"/>
                    <a:lumOff val="55000"/>
                  </a:schemeClr>
                </a:gs>
                <a:gs pos="100000">
                  <a:schemeClr val="accent3">
                    <a:lumMod val="30000"/>
                    <a:lumOff val="70000"/>
                  </a:schemeClr>
                </a:gs>
              </a:gsLst>
              <a:lin ang="5400000" scaled="1"/>
              <a:tileRect/>
            </a:gradFill>
          </a:ln>
          <a:scene3d>
            <a:camera prst="isometricRightUp"/>
            <a:lightRig rig="threePt" dir="t"/>
          </a:scene3d>
          <a:sp3d extrusionH="1587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video">
            <a:hlinkClick r:id="" action="ppaction://media"/>
            <a:extLst>
              <a:ext uri="{FF2B5EF4-FFF2-40B4-BE49-F238E27FC236}">
                <a16:creationId xmlns:a16="http://schemas.microsoft.com/office/drawing/2014/main" id="{FBB0B548-BF50-4B37-8796-D60669E3F74D}"/>
              </a:ext>
            </a:extLst>
          </p:cNvPr>
          <p:cNvPicPr>
            <a:picLocks noChangeAspect="1"/>
          </p:cNvPicPr>
          <p:nvPr>
            <a:videoFile r:link="rId2"/>
            <p:extLst>
              <p:ext uri="{DAA4B4D4-6D71-4841-9C94-3DE7FCFB9230}">
                <p14:media xmlns:p14="http://schemas.microsoft.com/office/powerpoint/2010/main" r:embed="rId1"/>
              </p:ext>
            </p:extLst>
          </p:nvPr>
        </p:nvPicPr>
        <p:blipFill>
          <a:blip r:embed="rId4">
            <a:lum contrast="20000"/>
          </a:blip>
          <a:stretch>
            <a:fillRect/>
          </a:stretch>
        </p:blipFill>
        <p:spPr>
          <a:xfrm>
            <a:off x="1739246" y="1947348"/>
            <a:ext cx="3655801" cy="2232124"/>
          </a:xfrm>
          <a:prstGeom prst="rect">
            <a:avLst/>
          </a:prstGeom>
          <a:scene3d>
            <a:camera prst="isometricRightUp"/>
            <a:lightRig rig="threePt" dir="t"/>
          </a:scene3d>
        </p:spPr>
      </p:pic>
      <p:sp>
        <p:nvSpPr>
          <p:cNvPr id="70" name="Rectangle: Rounded Corners 69">
            <a:extLst>
              <a:ext uri="{FF2B5EF4-FFF2-40B4-BE49-F238E27FC236}">
                <a16:creationId xmlns:a16="http://schemas.microsoft.com/office/drawing/2014/main" id="{C906DB04-09CD-4CA8-9266-19B23D692558}"/>
              </a:ext>
            </a:extLst>
          </p:cNvPr>
          <p:cNvSpPr/>
          <p:nvPr/>
        </p:nvSpPr>
        <p:spPr>
          <a:xfrm>
            <a:off x="1630846" y="1858869"/>
            <a:ext cx="3828612" cy="2476500"/>
          </a:xfrm>
          <a:prstGeom prst="roundRect">
            <a:avLst>
              <a:gd name="adj" fmla="val 3449"/>
            </a:avLst>
          </a:prstGeom>
          <a:gradFill flip="none" rotWithShape="1">
            <a:gsLst>
              <a:gs pos="41000">
                <a:schemeClr val="tx1">
                  <a:alpha val="62000"/>
                </a:schemeClr>
              </a:gs>
              <a:gs pos="100000">
                <a:srgbClr val="542F85">
                  <a:alpha val="10000"/>
                </a:srgbClr>
              </a:gs>
            </a:gsLst>
            <a:lin ang="2700000" scaled="1"/>
            <a:tileRect/>
          </a:gradFill>
          <a:ln w="28575">
            <a:noFill/>
          </a:ln>
          <a:effectLst>
            <a:glow rad="63500">
              <a:schemeClr val="accent1">
                <a:alpha val="40000"/>
              </a:schemeClr>
            </a:glow>
          </a:effectLst>
          <a:scene3d>
            <a:camera prst="isometricRight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a16="http://schemas.microsoft.com/office/drawing/2014/main" id="{4F27CAA3-E3E8-4160-B358-D2544A003425}"/>
              </a:ext>
            </a:extLst>
          </p:cNvPr>
          <p:cNvSpPr/>
          <p:nvPr/>
        </p:nvSpPr>
        <p:spPr>
          <a:xfrm>
            <a:off x="2273601" y="1700206"/>
            <a:ext cx="3078236" cy="2476500"/>
          </a:xfrm>
          <a:custGeom>
            <a:avLst/>
            <a:gdLst>
              <a:gd name="connsiteX0" fmla="*/ 0 w 3078236"/>
              <a:gd name="connsiteY0" fmla="*/ 0 h 2476500"/>
              <a:gd name="connsiteX1" fmla="*/ 2992822 w 3078236"/>
              <a:gd name="connsiteY1" fmla="*/ 0 h 2476500"/>
              <a:gd name="connsiteX2" fmla="*/ 3078236 w 3078236"/>
              <a:gd name="connsiteY2" fmla="*/ 85414 h 2476500"/>
              <a:gd name="connsiteX3" fmla="*/ 3078236 w 3078236"/>
              <a:gd name="connsiteY3" fmla="*/ 2391086 h 2476500"/>
              <a:gd name="connsiteX4" fmla="*/ 2992822 w 3078236"/>
              <a:gd name="connsiteY4" fmla="*/ 2476500 h 2476500"/>
              <a:gd name="connsiteX5" fmla="*/ 2336904 w 3078236"/>
              <a:gd name="connsiteY5" fmla="*/ 2476500 h 2476500"/>
              <a:gd name="connsiteX6" fmla="*/ 2334156 w 3078236"/>
              <a:gd name="connsiteY6" fmla="*/ 2433377 h 2476500"/>
              <a:gd name="connsiteX7" fmla="*/ 895565 w 3078236"/>
              <a:gd name="connsiteY7" fmla="*/ 439906 h 2476500"/>
              <a:gd name="connsiteX8" fmla="*/ 205215 w 3078236"/>
              <a:gd name="connsiteY8" fmla="*/ 75436 h 247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8236" h="2476500">
                <a:moveTo>
                  <a:pt x="0" y="0"/>
                </a:moveTo>
                <a:lnTo>
                  <a:pt x="2992822" y="0"/>
                </a:lnTo>
                <a:cubicBezTo>
                  <a:pt x="3039995" y="0"/>
                  <a:pt x="3078236" y="38241"/>
                  <a:pt x="3078236" y="85414"/>
                </a:cubicBezTo>
                <a:lnTo>
                  <a:pt x="3078236" y="2391086"/>
                </a:lnTo>
                <a:cubicBezTo>
                  <a:pt x="3078236" y="2438259"/>
                  <a:pt x="3039995" y="2476500"/>
                  <a:pt x="2992822" y="2476500"/>
                </a:cubicBezTo>
                <a:lnTo>
                  <a:pt x="2336904" y="2476500"/>
                </a:lnTo>
                <a:lnTo>
                  <a:pt x="2334156" y="2433377"/>
                </a:lnTo>
                <a:cubicBezTo>
                  <a:pt x="2250837" y="1755131"/>
                  <a:pt x="1724316" y="985381"/>
                  <a:pt x="895565" y="439906"/>
                </a:cubicBezTo>
                <a:cubicBezTo>
                  <a:pt x="669542" y="291141"/>
                  <a:pt x="437087" y="169619"/>
                  <a:pt x="205215" y="75436"/>
                </a:cubicBezTo>
                <a:close/>
              </a:path>
            </a:pathLst>
          </a:custGeom>
          <a:gradFill>
            <a:gsLst>
              <a:gs pos="17000">
                <a:schemeClr val="bg1">
                  <a:alpha val="0"/>
                </a:schemeClr>
              </a:gs>
              <a:gs pos="100000">
                <a:schemeClr val="bg1">
                  <a:alpha val="51000"/>
                </a:schemeClr>
              </a:gs>
            </a:gsLst>
            <a:lin ang="13500000" scaled="1"/>
          </a:gradFill>
          <a:ln>
            <a:noFill/>
          </a:ln>
          <a:scene3d>
            <a:camera prst="isometricRight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27" name="Group 26">
            <a:extLst>
              <a:ext uri="{FF2B5EF4-FFF2-40B4-BE49-F238E27FC236}">
                <a16:creationId xmlns:a16="http://schemas.microsoft.com/office/drawing/2014/main" id="{C4355EAC-FB36-4C74-AD74-B98164EDE763}"/>
              </a:ext>
            </a:extLst>
          </p:cNvPr>
          <p:cNvGrpSpPr/>
          <p:nvPr/>
        </p:nvGrpSpPr>
        <p:grpSpPr>
          <a:xfrm>
            <a:off x="5120973" y="2516719"/>
            <a:ext cx="576000" cy="563031"/>
            <a:chOff x="6720645" y="1969848"/>
            <a:chExt cx="806229" cy="1404000"/>
          </a:xfrm>
          <a:solidFill>
            <a:schemeClr val="bg1">
              <a:alpha val="69000"/>
            </a:schemeClr>
          </a:solidFill>
          <a:scene3d>
            <a:camera prst="isometricRightUp"/>
            <a:lightRig rig="threePt" dir="t"/>
          </a:scene3d>
        </p:grpSpPr>
        <p:sp>
          <p:nvSpPr>
            <p:cNvPr id="23" name="Rectangle: Rounded Corners 22">
              <a:extLst>
                <a:ext uri="{FF2B5EF4-FFF2-40B4-BE49-F238E27FC236}">
                  <a16:creationId xmlns:a16="http://schemas.microsoft.com/office/drawing/2014/main" id="{51CBB9C7-E10C-4C79-85B2-A8048E89609E}"/>
                </a:ext>
              </a:extLst>
            </p:cNvPr>
            <p:cNvSpPr/>
            <p:nvPr/>
          </p:nvSpPr>
          <p:spPr>
            <a:xfrm>
              <a:off x="6720645" y="2660616"/>
              <a:ext cx="173736" cy="713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1C3D58BF-542D-4CEF-8612-DDB684927568}"/>
                </a:ext>
              </a:extLst>
            </p:cNvPr>
            <p:cNvSpPr/>
            <p:nvPr/>
          </p:nvSpPr>
          <p:spPr>
            <a:xfrm>
              <a:off x="6931476" y="2473848"/>
              <a:ext cx="173736" cy="90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0AC405EA-F3DB-44BB-94A1-AE424D7AD3A7}"/>
                </a:ext>
              </a:extLst>
            </p:cNvPr>
            <p:cNvSpPr/>
            <p:nvPr/>
          </p:nvSpPr>
          <p:spPr>
            <a:xfrm>
              <a:off x="7142307" y="2221848"/>
              <a:ext cx="173736" cy="1152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5BE42B5C-8E88-40BC-B4FB-DB5F05BBFAA9}"/>
                </a:ext>
              </a:extLst>
            </p:cNvPr>
            <p:cNvSpPr/>
            <p:nvPr/>
          </p:nvSpPr>
          <p:spPr>
            <a:xfrm>
              <a:off x="7353138" y="1969848"/>
              <a:ext cx="173736" cy="14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Partial Circle 28">
            <a:extLst>
              <a:ext uri="{FF2B5EF4-FFF2-40B4-BE49-F238E27FC236}">
                <a16:creationId xmlns:a16="http://schemas.microsoft.com/office/drawing/2014/main" id="{A48AE345-D067-4724-8577-06A408817171}"/>
              </a:ext>
            </a:extLst>
          </p:cNvPr>
          <p:cNvSpPr/>
          <p:nvPr/>
        </p:nvSpPr>
        <p:spPr>
          <a:xfrm>
            <a:off x="5914652" y="2187535"/>
            <a:ext cx="658368" cy="658368"/>
          </a:xfrm>
          <a:prstGeom prst="pie">
            <a:avLst/>
          </a:prstGeom>
          <a:solidFill>
            <a:schemeClr val="bg1">
              <a:alpha val="40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Partial Circle 27">
            <a:extLst>
              <a:ext uri="{FF2B5EF4-FFF2-40B4-BE49-F238E27FC236}">
                <a16:creationId xmlns:a16="http://schemas.microsoft.com/office/drawing/2014/main" id="{6062E4F4-E0B6-4A2C-A79C-4937C27BB2D9}"/>
              </a:ext>
            </a:extLst>
          </p:cNvPr>
          <p:cNvSpPr/>
          <p:nvPr/>
        </p:nvSpPr>
        <p:spPr>
          <a:xfrm>
            <a:off x="5863508" y="2205964"/>
            <a:ext cx="658368" cy="658368"/>
          </a:xfrm>
          <a:prstGeom prst="pie">
            <a:avLst/>
          </a:prstGeom>
          <a:solidFill>
            <a:schemeClr val="bg1"/>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0" name="Group 29">
            <a:extLst>
              <a:ext uri="{FF2B5EF4-FFF2-40B4-BE49-F238E27FC236}">
                <a16:creationId xmlns:a16="http://schemas.microsoft.com/office/drawing/2014/main" id="{35A81AFF-801A-4445-BF16-E9EEB6E88BD8}"/>
              </a:ext>
            </a:extLst>
          </p:cNvPr>
          <p:cNvGrpSpPr/>
          <p:nvPr/>
        </p:nvGrpSpPr>
        <p:grpSpPr>
          <a:xfrm>
            <a:off x="5158455" y="2540421"/>
            <a:ext cx="575504" cy="562546"/>
            <a:chOff x="6720645" y="1969848"/>
            <a:chExt cx="806229" cy="1404000"/>
          </a:xfrm>
          <a:solidFill>
            <a:schemeClr val="bg1"/>
          </a:solidFill>
          <a:scene3d>
            <a:camera prst="isometricRightUp"/>
            <a:lightRig rig="threePt" dir="t"/>
          </a:scene3d>
        </p:grpSpPr>
        <p:sp>
          <p:nvSpPr>
            <p:cNvPr id="31" name="Rectangle: Rounded Corners 30">
              <a:extLst>
                <a:ext uri="{FF2B5EF4-FFF2-40B4-BE49-F238E27FC236}">
                  <a16:creationId xmlns:a16="http://schemas.microsoft.com/office/drawing/2014/main" id="{E1A94FCC-6D4C-42F4-A4BD-74D192681581}"/>
                </a:ext>
              </a:extLst>
            </p:cNvPr>
            <p:cNvSpPr/>
            <p:nvPr/>
          </p:nvSpPr>
          <p:spPr>
            <a:xfrm>
              <a:off x="6720645" y="2660616"/>
              <a:ext cx="173736" cy="713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24A3CB63-4959-4358-958E-A72E92AD54F7}"/>
                </a:ext>
              </a:extLst>
            </p:cNvPr>
            <p:cNvSpPr/>
            <p:nvPr/>
          </p:nvSpPr>
          <p:spPr>
            <a:xfrm>
              <a:off x="6931476" y="2473848"/>
              <a:ext cx="173736" cy="90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a:extLst>
                <a:ext uri="{FF2B5EF4-FFF2-40B4-BE49-F238E27FC236}">
                  <a16:creationId xmlns:a16="http://schemas.microsoft.com/office/drawing/2014/main" id="{B1E96F62-25FF-45CF-A971-F073120D12B9}"/>
                </a:ext>
              </a:extLst>
            </p:cNvPr>
            <p:cNvSpPr/>
            <p:nvPr/>
          </p:nvSpPr>
          <p:spPr>
            <a:xfrm>
              <a:off x="7142307" y="2221848"/>
              <a:ext cx="173736" cy="1152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CE845E25-1DC3-4E8E-89FD-C9EE4531D4EF}"/>
                </a:ext>
              </a:extLst>
            </p:cNvPr>
            <p:cNvSpPr/>
            <p:nvPr/>
          </p:nvSpPr>
          <p:spPr>
            <a:xfrm>
              <a:off x="7353138" y="1969848"/>
              <a:ext cx="173736" cy="14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Rectangle 34">
            <a:extLst>
              <a:ext uri="{FF2B5EF4-FFF2-40B4-BE49-F238E27FC236}">
                <a16:creationId xmlns:a16="http://schemas.microsoft.com/office/drawing/2014/main" id="{DC9C2E99-7FB5-44D6-A39C-3702BB159B4C}"/>
              </a:ext>
            </a:extLst>
          </p:cNvPr>
          <p:cNvSpPr/>
          <p:nvPr/>
        </p:nvSpPr>
        <p:spPr>
          <a:xfrm>
            <a:off x="4557708" y="1496161"/>
            <a:ext cx="4782504" cy="2142971"/>
          </a:xfrm>
          <a:custGeom>
            <a:avLst/>
            <a:gdLst>
              <a:gd name="connsiteX0" fmla="*/ 0 w 6507505"/>
              <a:gd name="connsiteY0" fmla="*/ 0 h 2915920"/>
              <a:gd name="connsiteX1" fmla="*/ 6507505 w 6507505"/>
              <a:gd name="connsiteY1" fmla="*/ 0 h 2915920"/>
              <a:gd name="connsiteX2" fmla="*/ 6507505 w 6507505"/>
              <a:gd name="connsiteY2" fmla="*/ 2915920 h 2915920"/>
              <a:gd name="connsiteX3" fmla="*/ 0 w 6507505"/>
              <a:gd name="connsiteY3" fmla="*/ 2915920 h 2915920"/>
              <a:gd name="connsiteX4" fmla="*/ 0 w 6507505"/>
              <a:gd name="connsiteY4" fmla="*/ 0 h 2915920"/>
              <a:gd name="connsiteX0" fmla="*/ 6507505 w 6598945"/>
              <a:gd name="connsiteY0" fmla="*/ 0 h 2915920"/>
              <a:gd name="connsiteX1" fmla="*/ 6507505 w 6598945"/>
              <a:gd name="connsiteY1" fmla="*/ 2915920 h 2915920"/>
              <a:gd name="connsiteX2" fmla="*/ 0 w 6598945"/>
              <a:gd name="connsiteY2" fmla="*/ 2915920 h 2915920"/>
              <a:gd name="connsiteX3" fmla="*/ 0 w 6598945"/>
              <a:gd name="connsiteY3" fmla="*/ 0 h 2915920"/>
              <a:gd name="connsiteX4" fmla="*/ 6598945 w 6598945"/>
              <a:gd name="connsiteY4" fmla="*/ 91440 h 2915920"/>
              <a:gd name="connsiteX0" fmla="*/ 6507505 w 6507505"/>
              <a:gd name="connsiteY0" fmla="*/ 0 h 2915920"/>
              <a:gd name="connsiteX1" fmla="*/ 6507505 w 6507505"/>
              <a:gd name="connsiteY1" fmla="*/ 2915920 h 2915920"/>
              <a:gd name="connsiteX2" fmla="*/ 0 w 6507505"/>
              <a:gd name="connsiteY2" fmla="*/ 2915920 h 2915920"/>
              <a:gd name="connsiteX3" fmla="*/ 0 w 6507505"/>
              <a:gd name="connsiteY3" fmla="*/ 0 h 2915920"/>
              <a:gd name="connsiteX0" fmla="*/ 6507505 w 6507505"/>
              <a:gd name="connsiteY0" fmla="*/ 2915920 h 2915920"/>
              <a:gd name="connsiteX1" fmla="*/ 0 w 6507505"/>
              <a:gd name="connsiteY1" fmla="*/ 2915920 h 2915920"/>
              <a:gd name="connsiteX2" fmla="*/ 0 w 6507505"/>
              <a:gd name="connsiteY2" fmla="*/ 0 h 2915920"/>
            </a:gdLst>
            <a:ahLst/>
            <a:cxnLst>
              <a:cxn ang="0">
                <a:pos x="connsiteX0" y="connsiteY0"/>
              </a:cxn>
              <a:cxn ang="0">
                <a:pos x="connsiteX1" y="connsiteY1"/>
              </a:cxn>
              <a:cxn ang="0">
                <a:pos x="connsiteX2" y="connsiteY2"/>
              </a:cxn>
            </a:cxnLst>
            <a:rect l="l" t="t" r="r" b="b"/>
            <a:pathLst>
              <a:path w="6507505" h="2915920">
                <a:moveTo>
                  <a:pt x="6507505" y="2915920"/>
                </a:moveTo>
                <a:lnTo>
                  <a:pt x="0" y="2915920"/>
                </a:lnTo>
                <a:lnTo>
                  <a:pt x="0" y="0"/>
                </a:lnTo>
              </a:path>
            </a:pathLst>
          </a:custGeom>
          <a:noFill/>
          <a:ln w="19050" cap="rnd">
            <a:solidFill>
              <a:schemeClr val="bg1">
                <a:alpha val="71000"/>
              </a:schemeClr>
            </a:solidFill>
            <a:prstDash val="sysDash"/>
            <a:round/>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86A856EA-787E-43E5-A7B0-3AD88E83746A}"/>
              </a:ext>
            </a:extLst>
          </p:cNvPr>
          <p:cNvGrpSpPr/>
          <p:nvPr/>
        </p:nvGrpSpPr>
        <p:grpSpPr>
          <a:xfrm>
            <a:off x="1464497" y="2152294"/>
            <a:ext cx="576000" cy="563031"/>
            <a:chOff x="6720645" y="1969848"/>
            <a:chExt cx="806229" cy="1404000"/>
          </a:xfrm>
          <a:solidFill>
            <a:schemeClr val="bg1">
              <a:alpha val="48000"/>
            </a:schemeClr>
          </a:solidFill>
          <a:scene3d>
            <a:camera prst="isometricRightUp"/>
            <a:lightRig rig="threePt" dir="t"/>
          </a:scene3d>
        </p:grpSpPr>
        <p:sp>
          <p:nvSpPr>
            <p:cNvPr id="38" name="Rectangle: Rounded Corners 37">
              <a:extLst>
                <a:ext uri="{FF2B5EF4-FFF2-40B4-BE49-F238E27FC236}">
                  <a16:creationId xmlns:a16="http://schemas.microsoft.com/office/drawing/2014/main" id="{0FFA1903-5B2B-42A5-A7CB-0F5390AFC989}"/>
                </a:ext>
              </a:extLst>
            </p:cNvPr>
            <p:cNvSpPr/>
            <p:nvPr/>
          </p:nvSpPr>
          <p:spPr>
            <a:xfrm>
              <a:off x="6720645" y="2660616"/>
              <a:ext cx="173736" cy="713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5026534D-8D59-420E-A338-E0D0939AD34A}"/>
                </a:ext>
              </a:extLst>
            </p:cNvPr>
            <p:cNvSpPr/>
            <p:nvPr/>
          </p:nvSpPr>
          <p:spPr>
            <a:xfrm>
              <a:off x="6931476" y="2473848"/>
              <a:ext cx="173736" cy="90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1BAD0850-D79F-445F-8603-F37FEE30B990}"/>
                </a:ext>
              </a:extLst>
            </p:cNvPr>
            <p:cNvSpPr/>
            <p:nvPr/>
          </p:nvSpPr>
          <p:spPr>
            <a:xfrm>
              <a:off x="7142307" y="2221848"/>
              <a:ext cx="173736" cy="1152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9CEF08F7-041D-433D-80F8-88D3266DCC61}"/>
                </a:ext>
              </a:extLst>
            </p:cNvPr>
            <p:cNvSpPr/>
            <p:nvPr/>
          </p:nvSpPr>
          <p:spPr>
            <a:xfrm>
              <a:off x="7353138" y="1969848"/>
              <a:ext cx="173736" cy="140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3" name="Rectangle: Rounded Corners 42">
            <a:extLst>
              <a:ext uri="{FF2B5EF4-FFF2-40B4-BE49-F238E27FC236}">
                <a16:creationId xmlns:a16="http://schemas.microsoft.com/office/drawing/2014/main" id="{D1C067E1-B0A0-4387-8F5B-3B9D3998E633}"/>
              </a:ext>
            </a:extLst>
          </p:cNvPr>
          <p:cNvSpPr/>
          <p:nvPr/>
        </p:nvSpPr>
        <p:spPr>
          <a:xfrm>
            <a:off x="2100221" y="4222432"/>
            <a:ext cx="82370" cy="358670"/>
          </a:xfrm>
          <a:prstGeom prst="roundRect">
            <a:avLst>
              <a:gd name="adj" fmla="val 50000"/>
            </a:avLst>
          </a:prstGeom>
          <a:solidFill>
            <a:schemeClr val="tx1">
              <a:alpha val="20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Rounded Corners 43">
            <a:extLst>
              <a:ext uri="{FF2B5EF4-FFF2-40B4-BE49-F238E27FC236}">
                <a16:creationId xmlns:a16="http://schemas.microsoft.com/office/drawing/2014/main" id="{1F93AE4F-E114-49B8-84F0-2A9BF0093872}"/>
              </a:ext>
            </a:extLst>
          </p:cNvPr>
          <p:cNvSpPr/>
          <p:nvPr/>
        </p:nvSpPr>
        <p:spPr>
          <a:xfrm>
            <a:off x="2753628" y="4262234"/>
            <a:ext cx="3851992" cy="1676958"/>
          </a:xfrm>
          <a:prstGeom prst="roundRect">
            <a:avLst>
              <a:gd name="adj" fmla="val 9475"/>
            </a:avLst>
          </a:prstGeom>
          <a:gradFill flip="none" rotWithShape="1">
            <a:gsLst>
              <a:gs pos="100000">
                <a:srgbClr val="542F85"/>
              </a:gs>
              <a:gs pos="0">
                <a:srgbClr val="E3166E"/>
              </a:gs>
            </a:gsLst>
            <a:path path="circle">
              <a:fillToRect l="100000" t="100000"/>
            </a:path>
            <a:tileRect r="-100000" b="-100000"/>
          </a:gradFill>
          <a:effectLst>
            <a:innerShdw blurRad="241300" dist="50800" dir="18900000">
              <a:srgbClr val="542F85">
                <a:alpha val="59000"/>
              </a:srgbClr>
            </a:innerShdw>
            <a:reflection blurRad="6350" stA="52000" endA="300" endPos="60000" dir="5400000" sy="-100000" algn="bl" rotWithShape="0"/>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a:extLst>
              <a:ext uri="{FF2B5EF4-FFF2-40B4-BE49-F238E27FC236}">
                <a16:creationId xmlns:a16="http://schemas.microsoft.com/office/drawing/2014/main" id="{A23BCEC5-BF1E-482C-B8D2-D382FED5EA4D}"/>
              </a:ext>
            </a:extLst>
          </p:cNvPr>
          <p:cNvSpPr txBox="1"/>
          <p:nvPr/>
        </p:nvSpPr>
        <p:spPr>
          <a:xfrm>
            <a:off x="4883170" y="3713022"/>
            <a:ext cx="3851992" cy="1015663"/>
          </a:xfrm>
          <a:prstGeom prst="rect">
            <a:avLst/>
          </a:prstGeom>
          <a:noFill/>
          <a:scene3d>
            <a:camera prst="isometricLeftDown"/>
            <a:lightRig rig="threePt" dir="t"/>
          </a:scene3d>
          <a:sp3d/>
        </p:spPr>
        <p:txBody>
          <a:bodyPr wrap="square" rtlCol="0">
            <a:spAutoFit/>
            <a:sp3d extrusionH="44450"/>
          </a:bodyPr>
          <a:lstStyle/>
          <a:p>
            <a:r>
              <a:rPr lang="en-IN" sz="6000" spc="300" dirty="0">
                <a:solidFill>
                  <a:schemeClr val="bg1"/>
                </a:solidFill>
                <a:latin typeface="Montserrat SemiBold" panose="00000700000000000000" pitchFamily="2" charset="0"/>
              </a:rPr>
              <a:t>Control</a:t>
            </a:r>
            <a:endParaRPr lang="en-IN" sz="4000" spc="300" dirty="0">
              <a:solidFill>
                <a:schemeClr val="bg1"/>
              </a:solidFill>
              <a:latin typeface="Montserrat SemiBold" panose="00000700000000000000" pitchFamily="2" charset="0"/>
            </a:endParaRPr>
          </a:p>
        </p:txBody>
      </p:sp>
      <p:sp>
        <p:nvSpPr>
          <p:cNvPr id="46" name="Circle: Hollow 45">
            <a:extLst>
              <a:ext uri="{FF2B5EF4-FFF2-40B4-BE49-F238E27FC236}">
                <a16:creationId xmlns:a16="http://schemas.microsoft.com/office/drawing/2014/main" id="{8AC37E1A-6548-4656-826C-23C8EBBD12F4}"/>
              </a:ext>
            </a:extLst>
          </p:cNvPr>
          <p:cNvSpPr/>
          <p:nvPr/>
        </p:nvSpPr>
        <p:spPr>
          <a:xfrm>
            <a:off x="4794849" y="4054116"/>
            <a:ext cx="1241417" cy="1241417"/>
          </a:xfrm>
          <a:prstGeom prst="donut">
            <a:avLst>
              <a:gd name="adj" fmla="val 10708"/>
            </a:avLst>
          </a:prstGeom>
          <a:solidFill>
            <a:schemeClr val="bg1">
              <a:alpha val="4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7" name="Circle: Hollow 46">
            <a:extLst>
              <a:ext uri="{FF2B5EF4-FFF2-40B4-BE49-F238E27FC236}">
                <a16:creationId xmlns:a16="http://schemas.microsoft.com/office/drawing/2014/main" id="{2B4008AB-9C77-401B-8A8A-60960E90ABB3}"/>
              </a:ext>
            </a:extLst>
          </p:cNvPr>
          <p:cNvSpPr/>
          <p:nvPr/>
        </p:nvSpPr>
        <p:spPr>
          <a:xfrm>
            <a:off x="4801515" y="3955594"/>
            <a:ext cx="1241417" cy="1241417"/>
          </a:xfrm>
          <a:prstGeom prst="donut">
            <a:avLst>
              <a:gd name="adj" fmla="val 10708"/>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Partial Circle 47">
            <a:extLst>
              <a:ext uri="{FF2B5EF4-FFF2-40B4-BE49-F238E27FC236}">
                <a16:creationId xmlns:a16="http://schemas.microsoft.com/office/drawing/2014/main" id="{31406729-1D6E-4E98-8DEA-E541FF137813}"/>
              </a:ext>
            </a:extLst>
          </p:cNvPr>
          <p:cNvSpPr/>
          <p:nvPr/>
        </p:nvSpPr>
        <p:spPr>
          <a:xfrm>
            <a:off x="4968548" y="4001099"/>
            <a:ext cx="923725" cy="923725"/>
          </a:xfrm>
          <a:prstGeom prst="pie">
            <a:avLst>
              <a:gd name="adj1" fmla="val 17451004"/>
              <a:gd name="adj2" fmla="val 16200000"/>
            </a:avLst>
          </a:prstGeom>
          <a:gradFill>
            <a:gsLst>
              <a:gs pos="100000">
                <a:srgbClr val="22A4E5"/>
              </a:gs>
              <a:gs pos="0">
                <a:srgbClr val="E3166E"/>
              </a:gs>
            </a:gsLst>
            <a:path path="circle">
              <a:fillToRect l="100000" t="100000"/>
            </a:path>
          </a:gradFill>
          <a:ln>
            <a:gradFill>
              <a:gsLst>
                <a:gs pos="0">
                  <a:srgbClr val="22A4E5"/>
                </a:gs>
                <a:gs pos="100000">
                  <a:srgbClr val="6051C7"/>
                </a:gs>
              </a:gsLst>
              <a:lin ang="5400000" scaled="1"/>
            </a:gradFill>
          </a:ln>
          <a:scene3d>
            <a:camera prst="isometricTopUp"/>
            <a:lightRig rig="threePt" dir="t"/>
          </a:scene3d>
          <a:sp3d extrusionH="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9" name="TextBox 48">
            <a:extLst>
              <a:ext uri="{FF2B5EF4-FFF2-40B4-BE49-F238E27FC236}">
                <a16:creationId xmlns:a16="http://schemas.microsoft.com/office/drawing/2014/main" id="{3604B0A0-9D72-4AB3-87A7-02ACAF1FD17D}"/>
              </a:ext>
            </a:extLst>
          </p:cNvPr>
          <p:cNvSpPr txBox="1"/>
          <p:nvPr/>
        </p:nvSpPr>
        <p:spPr>
          <a:xfrm>
            <a:off x="3030834" y="4952985"/>
            <a:ext cx="2508932" cy="923330"/>
          </a:xfrm>
          <a:prstGeom prst="rect">
            <a:avLst/>
          </a:prstGeom>
          <a:noFill/>
        </p:spPr>
        <p:txBody>
          <a:bodyPr wrap="square" rtlCol="0">
            <a:spAutoFit/>
            <a:scene3d>
              <a:camera prst="isometricTopUp"/>
              <a:lightRig rig="threePt" dir="t"/>
            </a:scene3d>
          </a:bodyPr>
          <a:lstStyle/>
          <a:p>
            <a:r>
              <a:rPr lang="en-IN" spc="600" dirty="0">
                <a:solidFill>
                  <a:schemeClr val="bg1"/>
                </a:solidFill>
                <a:latin typeface="Montserrat SemiBold" panose="00000700000000000000" pitchFamily="2" charset="0"/>
              </a:rPr>
              <a:t>Full Control in Principal’s office</a:t>
            </a:r>
          </a:p>
        </p:txBody>
      </p:sp>
      <p:grpSp>
        <p:nvGrpSpPr>
          <p:cNvPr id="53" name="Group 52">
            <a:extLst>
              <a:ext uri="{FF2B5EF4-FFF2-40B4-BE49-F238E27FC236}">
                <a16:creationId xmlns:a16="http://schemas.microsoft.com/office/drawing/2014/main" id="{952D2755-9A20-4F66-A6E5-F400B8F20771}"/>
              </a:ext>
            </a:extLst>
          </p:cNvPr>
          <p:cNvGrpSpPr/>
          <p:nvPr/>
        </p:nvGrpSpPr>
        <p:grpSpPr>
          <a:xfrm>
            <a:off x="6615895" y="2339636"/>
            <a:ext cx="1112340" cy="1821422"/>
            <a:chOff x="7737625" y="2068851"/>
            <a:chExt cx="1112340" cy="1821422"/>
          </a:xfrm>
        </p:grpSpPr>
        <p:sp>
          <p:nvSpPr>
            <p:cNvPr id="51" name="Oval 50">
              <a:extLst>
                <a:ext uri="{FF2B5EF4-FFF2-40B4-BE49-F238E27FC236}">
                  <a16:creationId xmlns:a16="http://schemas.microsoft.com/office/drawing/2014/main" id="{F06DAE89-6D60-4CFA-A133-5C209EB1640E}"/>
                </a:ext>
              </a:extLst>
            </p:cNvPr>
            <p:cNvSpPr/>
            <p:nvPr/>
          </p:nvSpPr>
          <p:spPr>
            <a:xfrm>
              <a:off x="7737625" y="2777933"/>
              <a:ext cx="1112340" cy="1112340"/>
            </a:xfrm>
            <a:prstGeom prst="ellipse">
              <a:avLst/>
            </a:prstGeom>
            <a:gradFill flip="none" rotWithShape="1">
              <a:gsLst>
                <a:gs pos="89000">
                  <a:srgbClr val="542F85"/>
                </a:gs>
                <a:gs pos="47000">
                  <a:srgbClr val="E3166E"/>
                </a:gs>
              </a:gsLst>
              <a:path path="circle">
                <a:fillToRect l="100000" t="100000"/>
              </a:path>
              <a:tileRect r="-100000" b="-100000"/>
            </a:gradFill>
            <a:effectLst>
              <a:innerShdw blurRad="241300" dist="50800" dir="18900000">
                <a:srgbClr val="542F85">
                  <a:alpha val="59000"/>
                </a:srgbClr>
              </a:inn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51">
              <a:extLst>
                <a:ext uri="{FF2B5EF4-FFF2-40B4-BE49-F238E27FC236}">
                  <a16:creationId xmlns:a16="http://schemas.microsoft.com/office/drawing/2014/main" id="{8E47FDDD-3650-4230-8C75-31DCF83CDFE8}"/>
                </a:ext>
              </a:extLst>
            </p:cNvPr>
            <p:cNvSpPr/>
            <p:nvPr/>
          </p:nvSpPr>
          <p:spPr>
            <a:xfrm>
              <a:off x="7910821" y="2068851"/>
              <a:ext cx="752301" cy="1050325"/>
            </a:xfrm>
            <a:prstGeom prst="roundRect">
              <a:avLst>
                <a:gd name="adj" fmla="val 19520"/>
              </a:avLst>
            </a:prstGeom>
            <a:gradFill flip="none" rotWithShape="1">
              <a:gsLst>
                <a:gs pos="14000">
                  <a:srgbClr val="E3166E">
                    <a:alpha val="0"/>
                  </a:srgbClr>
                </a:gs>
                <a:gs pos="67000">
                  <a:srgbClr val="E3166E">
                    <a:alpha val="5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Circle: Hollow 49">
              <a:extLst>
                <a:ext uri="{FF2B5EF4-FFF2-40B4-BE49-F238E27FC236}">
                  <a16:creationId xmlns:a16="http://schemas.microsoft.com/office/drawing/2014/main" id="{21B7F0B6-F86A-430B-AF9E-AA6D6A0D79E7}"/>
                </a:ext>
              </a:extLst>
            </p:cNvPr>
            <p:cNvSpPr/>
            <p:nvPr/>
          </p:nvSpPr>
          <p:spPr>
            <a:xfrm>
              <a:off x="7902302" y="2691310"/>
              <a:ext cx="794166" cy="794166"/>
            </a:xfrm>
            <a:prstGeom prst="donut">
              <a:avLst>
                <a:gd name="adj" fmla="val 7029"/>
              </a:avLst>
            </a:prstGeom>
            <a:gradFill>
              <a:gsLst>
                <a:gs pos="0">
                  <a:schemeClr val="bg1"/>
                </a:gs>
                <a:gs pos="100000">
                  <a:schemeClr val="bg1">
                    <a:lumMod val="75000"/>
                  </a:schemeClr>
                </a:gs>
              </a:gsLst>
              <a:lin ang="5400000" scaled="1"/>
            </a:gradFill>
            <a:ln>
              <a:noFill/>
            </a:ln>
            <a:scene3d>
              <a:camera prst="isometricTopUp"/>
              <a:lightRig rig="threePt" dir="t"/>
            </a:scene3d>
            <a:sp3d extrusionH="279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4" name="Group 53">
            <a:extLst>
              <a:ext uri="{FF2B5EF4-FFF2-40B4-BE49-F238E27FC236}">
                <a16:creationId xmlns:a16="http://schemas.microsoft.com/office/drawing/2014/main" id="{991212C9-514F-49C3-9ED6-3B6A3373647E}"/>
              </a:ext>
            </a:extLst>
          </p:cNvPr>
          <p:cNvGrpSpPr/>
          <p:nvPr/>
        </p:nvGrpSpPr>
        <p:grpSpPr>
          <a:xfrm>
            <a:off x="1209578" y="4886533"/>
            <a:ext cx="1112340" cy="1821422"/>
            <a:chOff x="7737625" y="2068851"/>
            <a:chExt cx="1112340" cy="1821422"/>
          </a:xfrm>
        </p:grpSpPr>
        <p:sp>
          <p:nvSpPr>
            <p:cNvPr id="55" name="Oval 54">
              <a:extLst>
                <a:ext uri="{FF2B5EF4-FFF2-40B4-BE49-F238E27FC236}">
                  <a16:creationId xmlns:a16="http://schemas.microsoft.com/office/drawing/2014/main" id="{09FE7FAF-037F-4A8D-A620-EEB0A6D701A5}"/>
                </a:ext>
              </a:extLst>
            </p:cNvPr>
            <p:cNvSpPr/>
            <p:nvPr/>
          </p:nvSpPr>
          <p:spPr>
            <a:xfrm>
              <a:off x="7737625" y="2777933"/>
              <a:ext cx="1112340" cy="1112340"/>
            </a:xfrm>
            <a:prstGeom prst="ellipse">
              <a:avLst/>
            </a:prstGeom>
            <a:gradFill flip="none" rotWithShape="1">
              <a:gsLst>
                <a:gs pos="89000">
                  <a:srgbClr val="542F85"/>
                </a:gs>
                <a:gs pos="47000">
                  <a:srgbClr val="E3166E"/>
                </a:gs>
              </a:gsLst>
              <a:path path="circle">
                <a:fillToRect l="100000" t="100000"/>
              </a:path>
              <a:tileRect r="-100000" b="-100000"/>
            </a:gradFill>
            <a:effectLst>
              <a:innerShdw blurRad="241300" dist="50800" dir="18900000">
                <a:srgbClr val="542F85">
                  <a:alpha val="59000"/>
                </a:srgbClr>
              </a:inn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Rounded Corners 55">
              <a:extLst>
                <a:ext uri="{FF2B5EF4-FFF2-40B4-BE49-F238E27FC236}">
                  <a16:creationId xmlns:a16="http://schemas.microsoft.com/office/drawing/2014/main" id="{7F582448-AA17-46F9-80E7-8F5157090D6A}"/>
                </a:ext>
              </a:extLst>
            </p:cNvPr>
            <p:cNvSpPr/>
            <p:nvPr/>
          </p:nvSpPr>
          <p:spPr>
            <a:xfrm>
              <a:off x="7910821" y="2068851"/>
              <a:ext cx="752301" cy="1050325"/>
            </a:xfrm>
            <a:prstGeom prst="roundRect">
              <a:avLst>
                <a:gd name="adj" fmla="val 19520"/>
              </a:avLst>
            </a:prstGeom>
            <a:gradFill flip="none" rotWithShape="1">
              <a:gsLst>
                <a:gs pos="14000">
                  <a:srgbClr val="E3166E">
                    <a:alpha val="0"/>
                  </a:srgbClr>
                </a:gs>
                <a:gs pos="67000">
                  <a:srgbClr val="E3166E">
                    <a:alpha val="5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Circle: Hollow 56">
              <a:extLst>
                <a:ext uri="{FF2B5EF4-FFF2-40B4-BE49-F238E27FC236}">
                  <a16:creationId xmlns:a16="http://schemas.microsoft.com/office/drawing/2014/main" id="{4CA76A7A-6DE5-4BA8-8650-E8273A0EF437}"/>
                </a:ext>
              </a:extLst>
            </p:cNvPr>
            <p:cNvSpPr/>
            <p:nvPr/>
          </p:nvSpPr>
          <p:spPr>
            <a:xfrm>
              <a:off x="7902302" y="2691310"/>
              <a:ext cx="794166" cy="794166"/>
            </a:xfrm>
            <a:prstGeom prst="donut">
              <a:avLst>
                <a:gd name="adj" fmla="val 7029"/>
              </a:avLst>
            </a:prstGeom>
            <a:gradFill>
              <a:gsLst>
                <a:gs pos="0">
                  <a:schemeClr val="bg1"/>
                </a:gs>
                <a:gs pos="100000">
                  <a:schemeClr val="bg1">
                    <a:lumMod val="75000"/>
                  </a:schemeClr>
                </a:gs>
              </a:gsLst>
              <a:lin ang="5400000" scaled="1"/>
            </a:gradFill>
            <a:ln>
              <a:noFill/>
            </a:ln>
            <a:scene3d>
              <a:camera prst="isometricTopUp"/>
              <a:lightRig rig="threePt" dir="t"/>
            </a:scene3d>
            <a:sp3d extrusionH="279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59" name="Rectangle 34">
            <a:extLst>
              <a:ext uri="{FF2B5EF4-FFF2-40B4-BE49-F238E27FC236}">
                <a16:creationId xmlns:a16="http://schemas.microsoft.com/office/drawing/2014/main" id="{CB0D08A0-1CFC-4D18-B5EB-18E1CF7C7788}"/>
              </a:ext>
            </a:extLst>
          </p:cNvPr>
          <p:cNvSpPr/>
          <p:nvPr/>
        </p:nvSpPr>
        <p:spPr>
          <a:xfrm>
            <a:off x="-556454" y="-1131362"/>
            <a:ext cx="6507505" cy="2915920"/>
          </a:xfrm>
          <a:custGeom>
            <a:avLst/>
            <a:gdLst>
              <a:gd name="connsiteX0" fmla="*/ 0 w 6507505"/>
              <a:gd name="connsiteY0" fmla="*/ 0 h 2915920"/>
              <a:gd name="connsiteX1" fmla="*/ 6507505 w 6507505"/>
              <a:gd name="connsiteY1" fmla="*/ 0 h 2915920"/>
              <a:gd name="connsiteX2" fmla="*/ 6507505 w 6507505"/>
              <a:gd name="connsiteY2" fmla="*/ 2915920 h 2915920"/>
              <a:gd name="connsiteX3" fmla="*/ 0 w 6507505"/>
              <a:gd name="connsiteY3" fmla="*/ 2915920 h 2915920"/>
              <a:gd name="connsiteX4" fmla="*/ 0 w 6507505"/>
              <a:gd name="connsiteY4" fmla="*/ 0 h 2915920"/>
              <a:gd name="connsiteX0" fmla="*/ 6507505 w 6598945"/>
              <a:gd name="connsiteY0" fmla="*/ 0 h 2915920"/>
              <a:gd name="connsiteX1" fmla="*/ 6507505 w 6598945"/>
              <a:gd name="connsiteY1" fmla="*/ 2915920 h 2915920"/>
              <a:gd name="connsiteX2" fmla="*/ 0 w 6598945"/>
              <a:gd name="connsiteY2" fmla="*/ 2915920 h 2915920"/>
              <a:gd name="connsiteX3" fmla="*/ 0 w 6598945"/>
              <a:gd name="connsiteY3" fmla="*/ 0 h 2915920"/>
              <a:gd name="connsiteX4" fmla="*/ 6598945 w 6598945"/>
              <a:gd name="connsiteY4" fmla="*/ 91440 h 2915920"/>
              <a:gd name="connsiteX0" fmla="*/ 6507505 w 6507505"/>
              <a:gd name="connsiteY0" fmla="*/ 0 h 2915920"/>
              <a:gd name="connsiteX1" fmla="*/ 6507505 w 6507505"/>
              <a:gd name="connsiteY1" fmla="*/ 2915920 h 2915920"/>
              <a:gd name="connsiteX2" fmla="*/ 0 w 6507505"/>
              <a:gd name="connsiteY2" fmla="*/ 2915920 h 2915920"/>
              <a:gd name="connsiteX3" fmla="*/ 0 w 6507505"/>
              <a:gd name="connsiteY3" fmla="*/ 0 h 2915920"/>
              <a:gd name="connsiteX0" fmla="*/ 6507505 w 6507505"/>
              <a:gd name="connsiteY0" fmla="*/ 2915920 h 2915920"/>
              <a:gd name="connsiteX1" fmla="*/ 0 w 6507505"/>
              <a:gd name="connsiteY1" fmla="*/ 2915920 h 2915920"/>
              <a:gd name="connsiteX2" fmla="*/ 0 w 6507505"/>
              <a:gd name="connsiteY2" fmla="*/ 0 h 2915920"/>
            </a:gdLst>
            <a:ahLst/>
            <a:cxnLst>
              <a:cxn ang="0">
                <a:pos x="connsiteX0" y="connsiteY0"/>
              </a:cxn>
              <a:cxn ang="0">
                <a:pos x="connsiteX1" y="connsiteY1"/>
              </a:cxn>
              <a:cxn ang="0">
                <a:pos x="connsiteX2" y="connsiteY2"/>
              </a:cxn>
            </a:cxnLst>
            <a:rect l="l" t="t" r="r" b="b"/>
            <a:pathLst>
              <a:path w="6507505" h="2915920">
                <a:moveTo>
                  <a:pt x="6507505" y="2915920"/>
                </a:moveTo>
                <a:lnTo>
                  <a:pt x="0" y="2915920"/>
                </a:lnTo>
                <a:lnTo>
                  <a:pt x="0" y="0"/>
                </a:lnTo>
              </a:path>
            </a:pathLst>
          </a:custGeom>
          <a:noFill/>
          <a:ln w="19050" cap="rnd">
            <a:solidFill>
              <a:schemeClr val="bg1">
                <a:alpha val="71000"/>
              </a:schemeClr>
            </a:solidFill>
            <a:prstDash val="sysDash"/>
            <a:round/>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Rectangle: Rounded Corners 59">
            <a:extLst>
              <a:ext uri="{FF2B5EF4-FFF2-40B4-BE49-F238E27FC236}">
                <a16:creationId xmlns:a16="http://schemas.microsoft.com/office/drawing/2014/main" id="{52D64364-3146-476F-8316-F7A39499B284}"/>
              </a:ext>
            </a:extLst>
          </p:cNvPr>
          <p:cNvSpPr/>
          <p:nvPr/>
        </p:nvSpPr>
        <p:spPr>
          <a:xfrm>
            <a:off x="644200" y="1501948"/>
            <a:ext cx="857336" cy="565512"/>
          </a:xfrm>
          <a:prstGeom prst="roundRect">
            <a:avLst/>
          </a:prstGeom>
          <a:solidFill>
            <a:schemeClr val="tx1">
              <a:alpha val="47000"/>
            </a:schemeClr>
          </a:solidFill>
          <a:ln>
            <a:noFill/>
          </a:ln>
          <a:scene3d>
            <a:camera prst="isometricRightUp"/>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Rounded Corners 60">
            <a:extLst>
              <a:ext uri="{FF2B5EF4-FFF2-40B4-BE49-F238E27FC236}">
                <a16:creationId xmlns:a16="http://schemas.microsoft.com/office/drawing/2014/main" id="{13A1059C-F842-47B1-825C-763183AB0700}"/>
              </a:ext>
            </a:extLst>
          </p:cNvPr>
          <p:cNvSpPr/>
          <p:nvPr/>
        </p:nvSpPr>
        <p:spPr>
          <a:xfrm>
            <a:off x="1330256" y="1106716"/>
            <a:ext cx="857336" cy="565512"/>
          </a:xfrm>
          <a:prstGeom prst="roundRect">
            <a:avLst/>
          </a:prstGeom>
          <a:solidFill>
            <a:schemeClr val="tx1">
              <a:alpha val="47000"/>
            </a:schemeClr>
          </a:solidFill>
          <a:ln>
            <a:noFill/>
          </a:ln>
          <a:scene3d>
            <a:camera prst="isometricRightUp"/>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65">
            <a:extLst>
              <a:ext uri="{FF2B5EF4-FFF2-40B4-BE49-F238E27FC236}">
                <a16:creationId xmlns:a16="http://schemas.microsoft.com/office/drawing/2014/main" id="{C97FD454-6043-49DC-B82B-29FFA2B2A517}"/>
              </a:ext>
            </a:extLst>
          </p:cNvPr>
          <p:cNvSpPr/>
          <p:nvPr/>
        </p:nvSpPr>
        <p:spPr>
          <a:xfrm>
            <a:off x="2695270" y="344118"/>
            <a:ext cx="857336" cy="565512"/>
          </a:xfrm>
          <a:prstGeom prst="roundRect">
            <a:avLst/>
          </a:prstGeom>
          <a:solidFill>
            <a:schemeClr val="tx1">
              <a:alpha val="47000"/>
            </a:schemeClr>
          </a:solidFill>
          <a:ln>
            <a:noFill/>
          </a:ln>
          <a:scene3d>
            <a:camera prst="isometricRightUp"/>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Rounded Corners 67">
            <a:extLst>
              <a:ext uri="{FF2B5EF4-FFF2-40B4-BE49-F238E27FC236}">
                <a16:creationId xmlns:a16="http://schemas.microsoft.com/office/drawing/2014/main" id="{F71C38C8-2C00-478A-A142-C8C9A639A545}"/>
              </a:ext>
            </a:extLst>
          </p:cNvPr>
          <p:cNvSpPr/>
          <p:nvPr/>
        </p:nvSpPr>
        <p:spPr>
          <a:xfrm>
            <a:off x="2007194" y="724694"/>
            <a:ext cx="857336" cy="565512"/>
          </a:xfrm>
          <a:prstGeom prst="roundRect">
            <a:avLst/>
          </a:prstGeom>
          <a:solidFill>
            <a:schemeClr val="tx1">
              <a:alpha val="47000"/>
            </a:schemeClr>
          </a:solidFill>
          <a:ln>
            <a:noFill/>
          </a:ln>
          <a:scene3d>
            <a:camera prst="isometricRightUp"/>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Rounded Corners 64">
            <a:extLst>
              <a:ext uri="{FF2B5EF4-FFF2-40B4-BE49-F238E27FC236}">
                <a16:creationId xmlns:a16="http://schemas.microsoft.com/office/drawing/2014/main" id="{43C5396D-7E0D-47A3-BAFD-F53C46AB7FD6}"/>
              </a:ext>
            </a:extLst>
          </p:cNvPr>
          <p:cNvSpPr/>
          <p:nvPr/>
        </p:nvSpPr>
        <p:spPr>
          <a:xfrm>
            <a:off x="3060558" y="540910"/>
            <a:ext cx="857336" cy="565512"/>
          </a:xfrm>
          <a:prstGeom prst="roundRect">
            <a:avLst/>
          </a:prstGeom>
          <a:gradFill>
            <a:gsLst>
              <a:gs pos="0">
                <a:srgbClr val="E3166E"/>
              </a:gs>
              <a:gs pos="100000">
                <a:srgbClr val="542F85"/>
              </a:gs>
            </a:gsLst>
            <a:lin ang="5400000" scaled="1"/>
          </a:gradFill>
          <a:ln>
            <a:gradFill>
              <a:gsLst>
                <a:gs pos="0">
                  <a:schemeClr val="bg1"/>
                </a:gs>
                <a:gs pos="100000">
                  <a:schemeClr val="bg1">
                    <a:lumMod val="75000"/>
                  </a:schemeClr>
                </a:gs>
              </a:gsLst>
              <a:lin ang="5400000" scaled="1"/>
            </a:gradFill>
          </a:ln>
          <a:scene3d>
            <a:camera prst="isometricRightUp"/>
            <a:lightRig rig="threePt" dir="t"/>
          </a:scene3d>
          <a:sp3d extrusionH="37465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Rounded Corners 63">
            <a:extLst>
              <a:ext uri="{FF2B5EF4-FFF2-40B4-BE49-F238E27FC236}">
                <a16:creationId xmlns:a16="http://schemas.microsoft.com/office/drawing/2014/main" id="{A6738446-8CDD-4735-A008-740D99243609}"/>
              </a:ext>
            </a:extLst>
          </p:cNvPr>
          <p:cNvSpPr/>
          <p:nvPr/>
        </p:nvSpPr>
        <p:spPr>
          <a:xfrm>
            <a:off x="2381333" y="936784"/>
            <a:ext cx="857336" cy="565512"/>
          </a:xfrm>
          <a:prstGeom prst="roundRect">
            <a:avLst/>
          </a:prstGeom>
          <a:gradFill>
            <a:gsLst>
              <a:gs pos="0">
                <a:srgbClr val="E3166E"/>
              </a:gs>
              <a:gs pos="100000">
                <a:srgbClr val="542F85"/>
              </a:gs>
            </a:gsLst>
            <a:lin ang="5400000" scaled="1"/>
          </a:gradFill>
          <a:ln>
            <a:gradFill>
              <a:gsLst>
                <a:gs pos="0">
                  <a:schemeClr val="bg1"/>
                </a:gs>
                <a:gs pos="100000">
                  <a:schemeClr val="bg1">
                    <a:lumMod val="75000"/>
                  </a:schemeClr>
                </a:gs>
              </a:gsLst>
              <a:lin ang="5400000" scaled="1"/>
            </a:gradFill>
          </a:ln>
          <a:scene3d>
            <a:camera prst="isometricRightUp"/>
            <a:lightRig rig="threePt" dir="t"/>
          </a:scene3d>
          <a:sp3d extrusionH="37465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2DDD0C73-1187-492D-964E-AB6438A9D1D8}"/>
              </a:ext>
            </a:extLst>
          </p:cNvPr>
          <p:cNvSpPr/>
          <p:nvPr/>
        </p:nvSpPr>
        <p:spPr>
          <a:xfrm>
            <a:off x="1696777" y="1325461"/>
            <a:ext cx="857336" cy="565512"/>
          </a:xfrm>
          <a:prstGeom prst="roundRect">
            <a:avLst/>
          </a:prstGeom>
          <a:gradFill>
            <a:gsLst>
              <a:gs pos="0">
                <a:srgbClr val="E3166E"/>
              </a:gs>
              <a:gs pos="100000">
                <a:srgbClr val="542F85"/>
              </a:gs>
            </a:gsLst>
            <a:lin ang="5400000" scaled="1"/>
          </a:gradFill>
          <a:ln>
            <a:gradFill>
              <a:gsLst>
                <a:gs pos="0">
                  <a:schemeClr val="bg1"/>
                </a:gs>
                <a:gs pos="100000">
                  <a:schemeClr val="bg1">
                    <a:lumMod val="75000"/>
                  </a:schemeClr>
                </a:gs>
              </a:gsLst>
              <a:lin ang="5400000" scaled="1"/>
            </a:gradFill>
          </a:ln>
          <a:scene3d>
            <a:camera prst="isometricRightUp"/>
            <a:lightRig rig="threePt" dir="t"/>
          </a:scene3d>
          <a:sp3d extrusionH="37465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021B9113-6AFF-4AAF-A5FF-6FE8B6C16EEE}"/>
              </a:ext>
            </a:extLst>
          </p:cNvPr>
          <p:cNvSpPr/>
          <p:nvPr/>
        </p:nvSpPr>
        <p:spPr>
          <a:xfrm>
            <a:off x="1024979" y="1717668"/>
            <a:ext cx="857336" cy="565512"/>
          </a:xfrm>
          <a:prstGeom prst="roundRect">
            <a:avLst/>
          </a:prstGeom>
          <a:gradFill>
            <a:gsLst>
              <a:gs pos="0">
                <a:srgbClr val="E3166E"/>
              </a:gs>
              <a:gs pos="100000">
                <a:srgbClr val="542F85"/>
              </a:gs>
            </a:gsLst>
            <a:lin ang="5400000" scaled="1"/>
          </a:gradFill>
          <a:ln>
            <a:gradFill>
              <a:gsLst>
                <a:gs pos="0">
                  <a:schemeClr val="bg1"/>
                </a:gs>
                <a:gs pos="100000">
                  <a:schemeClr val="bg1">
                    <a:lumMod val="75000"/>
                  </a:schemeClr>
                </a:gs>
              </a:gsLst>
              <a:lin ang="5400000" scaled="1"/>
            </a:gradFill>
          </a:ln>
          <a:scene3d>
            <a:camera prst="isometricRightUp"/>
            <a:lightRig rig="threePt" dir="t"/>
          </a:scene3d>
          <a:sp3d extrusionH="37465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Quadcopter with solid fill">
            <a:extLst>
              <a:ext uri="{FF2B5EF4-FFF2-40B4-BE49-F238E27FC236}">
                <a16:creationId xmlns:a16="http://schemas.microsoft.com/office/drawing/2014/main" id="{2F789E37-F7FB-4CC7-B802-767A356251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5075" y="1441166"/>
            <a:ext cx="360000" cy="360000"/>
          </a:xfrm>
          <a:prstGeom prst="rect">
            <a:avLst/>
          </a:prstGeom>
          <a:effectLst>
            <a:glow rad="25400">
              <a:srgbClr val="542F85">
                <a:alpha val="70000"/>
              </a:srgbClr>
            </a:glow>
          </a:effectLst>
          <a:scene3d>
            <a:camera prst="isometricRightUp"/>
            <a:lightRig rig="threePt" dir="t"/>
          </a:scene3d>
        </p:spPr>
      </p:pic>
      <p:pic>
        <p:nvPicPr>
          <p:cNvPr id="10" name="Graphic 9" descr="Remote control with solid fill">
            <a:extLst>
              <a:ext uri="{FF2B5EF4-FFF2-40B4-BE49-F238E27FC236}">
                <a16:creationId xmlns:a16="http://schemas.microsoft.com/office/drawing/2014/main" id="{5B3D193B-202A-40CE-B7EF-F772FD343E0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09226" y="628891"/>
            <a:ext cx="360000" cy="360000"/>
          </a:xfrm>
          <a:prstGeom prst="rect">
            <a:avLst/>
          </a:prstGeom>
          <a:effectLst>
            <a:glow rad="25400">
              <a:srgbClr val="542F85">
                <a:alpha val="70000"/>
              </a:srgbClr>
            </a:glow>
          </a:effectLst>
          <a:scene3d>
            <a:camera prst="isometricRightUp"/>
            <a:lightRig rig="threePt" dir="t"/>
          </a:scene3d>
        </p:spPr>
      </p:pic>
      <p:pic>
        <p:nvPicPr>
          <p:cNvPr id="14" name="Graphic 13" descr="Internet Of Things with solid fill">
            <a:extLst>
              <a:ext uri="{FF2B5EF4-FFF2-40B4-BE49-F238E27FC236}">
                <a16:creationId xmlns:a16="http://schemas.microsoft.com/office/drawing/2014/main" id="{5F4F67DD-2F70-4CE1-8545-4983188F0E3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94459" y="1813468"/>
            <a:ext cx="360000" cy="360000"/>
          </a:xfrm>
          <a:prstGeom prst="rect">
            <a:avLst/>
          </a:prstGeom>
          <a:effectLst>
            <a:glow rad="25400">
              <a:srgbClr val="542F85">
                <a:alpha val="70000"/>
              </a:srgbClr>
            </a:glow>
          </a:effectLst>
          <a:scene3d>
            <a:camera prst="isometricRightUp"/>
            <a:lightRig rig="threePt" dir="t"/>
          </a:scene3d>
        </p:spPr>
      </p:pic>
      <p:pic>
        <p:nvPicPr>
          <p:cNvPr id="18" name="Graphic 17" descr="Blockchain with solid fill">
            <a:extLst>
              <a:ext uri="{FF2B5EF4-FFF2-40B4-BE49-F238E27FC236}">
                <a16:creationId xmlns:a16="http://schemas.microsoft.com/office/drawing/2014/main" id="{512B2554-2DD6-496C-A510-B6B7CA56845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46217" y="1030605"/>
            <a:ext cx="360000" cy="360000"/>
          </a:xfrm>
          <a:prstGeom prst="rect">
            <a:avLst/>
          </a:prstGeom>
          <a:effectLst>
            <a:glow rad="25400">
              <a:srgbClr val="542F85">
                <a:alpha val="70000"/>
              </a:srgbClr>
            </a:glow>
          </a:effectLst>
          <a:scene3d>
            <a:camera prst="isometricRightUp"/>
            <a:lightRig rig="threePt" dir="t"/>
          </a:scene3d>
        </p:spPr>
      </p:pic>
      <p:sp>
        <p:nvSpPr>
          <p:cNvPr id="69" name="Rectangle 34">
            <a:extLst>
              <a:ext uri="{FF2B5EF4-FFF2-40B4-BE49-F238E27FC236}">
                <a16:creationId xmlns:a16="http://schemas.microsoft.com/office/drawing/2014/main" id="{BF3B64EF-683C-4866-A88A-F718AFF9A1A8}"/>
              </a:ext>
            </a:extLst>
          </p:cNvPr>
          <p:cNvSpPr/>
          <p:nvPr/>
        </p:nvSpPr>
        <p:spPr>
          <a:xfrm flipH="1">
            <a:off x="2675080" y="2898228"/>
            <a:ext cx="6507505" cy="2915920"/>
          </a:xfrm>
          <a:custGeom>
            <a:avLst/>
            <a:gdLst>
              <a:gd name="connsiteX0" fmla="*/ 0 w 6507505"/>
              <a:gd name="connsiteY0" fmla="*/ 0 h 2915920"/>
              <a:gd name="connsiteX1" fmla="*/ 6507505 w 6507505"/>
              <a:gd name="connsiteY1" fmla="*/ 0 h 2915920"/>
              <a:gd name="connsiteX2" fmla="*/ 6507505 w 6507505"/>
              <a:gd name="connsiteY2" fmla="*/ 2915920 h 2915920"/>
              <a:gd name="connsiteX3" fmla="*/ 0 w 6507505"/>
              <a:gd name="connsiteY3" fmla="*/ 2915920 h 2915920"/>
              <a:gd name="connsiteX4" fmla="*/ 0 w 6507505"/>
              <a:gd name="connsiteY4" fmla="*/ 0 h 2915920"/>
              <a:gd name="connsiteX0" fmla="*/ 6507505 w 6598945"/>
              <a:gd name="connsiteY0" fmla="*/ 0 h 2915920"/>
              <a:gd name="connsiteX1" fmla="*/ 6507505 w 6598945"/>
              <a:gd name="connsiteY1" fmla="*/ 2915920 h 2915920"/>
              <a:gd name="connsiteX2" fmla="*/ 0 w 6598945"/>
              <a:gd name="connsiteY2" fmla="*/ 2915920 h 2915920"/>
              <a:gd name="connsiteX3" fmla="*/ 0 w 6598945"/>
              <a:gd name="connsiteY3" fmla="*/ 0 h 2915920"/>
              <a:gd name="connsiteX4" fmla="*/ 6598945 w 6598945"/>
              <a:gd name="connsiteY4" fmla="*/ 91440 h 2915920"/>
              <a:gd name="connsiteX0" fmla="*/ 6507505 w 6507505"/>
              <a:gd name="connsiteY0" fmla="*/ 0 h 2915920"/>
              <a:gd name="connsiteX1" fmla="*/ 6507505 w 6507505"/>
              <a:gd name="connsiteY1" fmla="*/ 2915920 h 2915920"/>
              <a:gd name="connsiteX2" fmla="*/ 0 w 6507505"/>
              <a:gd name="connsiteY2" fmla="*/ 2915920 h 2915920"/>
              <a:gd name="connsiteX3" fmla="*/ 0 w 6507505"/>
              <a:gd name="connsiteY3" fmla="*/ 0 h 2915920"/>
              <a:gd name="connsiteX0" fmla="*/ 6507505 w 6507505"/>
              <a:gd name="connsiteY0" fmla="*/ 2915920 h 2915920"/>
              <a:gd name="connsiteX1" fmla="*/ 0 w 6507505"/>
              <a:gd name="connsiteY1" fmla="*/ 2915920 h 2915920"/>
              <a:gd name="connsiteX2" fmla="*/ 0 w 6507505"/>
              <a:gd name="connsiteY2" fmla="*/ 0 h 2915920"/>
            </a:gdLst>
            <a:ahLst/>
            <a:cxnLst>
              <a:cxn ang="0">
                <a:pos x="connsiteX0" y="connsiteY0"/>
              </a:cxn>
              <a:cxn ang="0">
                <a:pos x="connsiteX1" y="connsiteY1"/>
              </a:cxn>
              <a:cxn ang="0">
                <a:pos x="connsiteX2" y="connsiteY2"/>
              </a:cxn>
            </a:cxnLst>
            <a:rect l="l" t="t" r="r" b="b"/>
            <a:pathLst>
              <a:path w="6507505" h="2915920">
                <a:moveTo>
                  <a:pt x="6507505" y="2915920"/>
                </a:moveTo>
                <a:lnTo>
                  <a:pt x="0" y="2915920"/>
                </a:lnTo>
                <a:lnTo>
                  <a:pt x="0" y="0"/>
                </a:lnTo>
              </a:path>
            </a:pathLst>
          </a:custGeom>
          <a:noFill/>
          <a:ln w="19050" cap="rnd">
            <a:solidFill>
              <a:schemeClr val="bg1">
                <a:alpha val="71000"/>
              </a:schemeClr>
            </a:solidFill>
            <a:prstDash val="sysDash"/>
            <a:round/>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TextBox 41">
            <a:extLst>
              <a:ext uri="{FF2B5EF4-FFF2-40B4-BE49-F238E27FC236}">
                <a16:creationId xmlns:a16="http://schemas.microsoft.com/office/drawing/2014/main" id="{DC09BF86-ACD1-4AAE-99D8-AA3929C9F06C}"/>
              </a:ext>
            </a:extLst>
          </p:cNvPr>
          <p:cNvSpPr txBox="1"/>
          <p:nvPr/>
        </p:nvSpPr>
        <p:spPr>
          <a:xfrm>
            <a:off x="1509898" y="2898212"/>
            <a:ext cx="4237550" cy="800219"/>
          </a:xfrm>
          <a:prstGeom prst="rect">
            <a:avLst/>
          </a:prstGeom>
          <a:noFill/>
        </p:spPr>
        <p:txBody>
          <a:bodyPr wrap="square" rtlCol="0">
            <a:spAutoFit/>
            <a:scene3d>
              <a:camera prst="isometricRightUp"/>
              <a:lightRig rig="threePt" dir="t"/>
            </a:scene3d>
            <a:sp3d extrusionH="19050"/>
          </a:bodyPr>
          <a:lstStyle/>
          <a:p>
            <a:pPr algn="ctr"/>
            <a:r>
              <a:rPr lang="en-IN" sz="3200" spc="600" dirty="0">
                <a:solidFill>
                  <a:schemeClr val="bg1"/>
                </a:solidFill>
                <a:latin typeface="Russo One" panose="02000503050000020004" pitchFamily="2" charset="0"/>
                <a:ea typeface="Microsoft JhengHei" panose="020B0604030504040204" pitchFamily="34" charset="-120"/>
              </a:rPr>
              <a:t>Electro</a:t>
            </a:r>
            <a:r>
              <a:rPr lang="en-IN" sz="1400" spc="600" dirty="0">
                <a:solidFill>
                  <a:schemeClr val="bg1"/>
                </a:solidFill>
                <a:latin typeface="Russo One" panose="02000503050000020004" pitchFamily="2" charset="0"/>
                <a:ea typeface="Microsoft JhengHei" panose="020B0604030504040204" pitchFamily="34" charset="-120"/>
              </a:rPr>
              <a:t> </a:t>
            </a:r>
          </a:p>
          <a:p>
            <a:pPr algn="ctr"/>
            <a:r>
              <a:rPr lang="en-IN" sz="1400" spc="600" dirty="0">
                <a:solidFill>
                  <a:schemeClr val="bg1"/>
                </a:solidFill>
                <a:latin typeface="Russo One" panose="02000503050000020004" pitchFamily="2" charset="0"/>
                <a:ea typeface="Microsoft JhengHei" panose="020B0604030504040204" pitchFamily="34" charset="-120"/>
              </a:rPr>
              <a:t>Vigilant Solution</a:t>
            </a:r>
          </a:p>
        </p:txBody>
      </p:sp>
      <p:sp>
        <p:nvSpPr>
          <p:cNvPr id="111" name="Freeform: Shape 110">
            <a:extLst>
              <a:ext uri="{FF2B5EF4-FFF2-40B4-BE49-F238E27FC236}">
                <a16:creationId xmlns:a16="http://schemas.microsoft.com/office/drawing/2014/main" id="{DE5E75E3-5E13-4D0B-8AD6-66B811ECC09E}"/>
              </a:ext>
            </a:extLst>
          </p:cNvPr>
          <p:cNvSpPr/>
          <p:nvPr/>
        </p:nvSpPr>
        <p:spPr>
          <a:xfrm>
            <a:off x="0" y="0"/>
            <a:ext cx="12192000" cy="6857999"/>
          </a:xfrm>
          <a:custGeom>
            <a:avLst/>
            <a:gdLst>
              <a:gd name="connsiteX0" fmla="*/ 6395701 w 12192000"/>
              <a:gd name="connsiteY0" fmla="*/ 0 h 6857999"/>
              <a:gd name="connsiteX1" fmla="*/ 12192000 w 12192000"/>
              <a:gd name="connsiteY1" fmla="*/ 0 h 6857999"/>
              <a:gd name="connsiteX2" fmla="*/ 12192000 w 12192000"/>
              <a:gd name="connsiteY2" fmla="*/ 6857999 h 6857999"/>
              <a:gd name="connsiteX3" fmla="*/ 10151782 w 12192000"/>
              <a:gd name="connsiteY3" fmla="*/ 6857999 h 6857999"/>
              <a:gd name="connsiteX4" fmla="*/ 9932259 w 12192000"/>
              <a:gd name="connsiteY4" fmla="*/ 6591876 h 6857999"/>
              <a:gd name="connsiteX5" fmla="*/ 6524055 w 12192000"/>
              <a:gd name="connsiteY5" fmla="*/ 217693 h 6857999"/>
              <a:gd name="connsiteX6" fmla="*/ 0 w 12192000"/>
              <a:gd name="connsiteY6" fmla="*/ 0 h 6857999"/>
              <a:gd name="connsiteX7" fmla="*/ 112066 w 12192000"/>
              <a:gd name="connsiteY7" fmla="*/ 0 h 6857999"/>
              <a:gd name="connsiteX8" fmla="*/ 0 w 12192000"/>
              <a:gd name="connsiteY8" fmla="*/ 4559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999">
                <a:moveTo>
                  <a:pt x="6395701" y="0"/>
                </a:moveTo>
                <a:lnTo>
                  <a:pt x="12192000" y="0"/>
                </a:lnTo>
                <a:lnTo>
                  <a:pt x="12192000" y="6857999"/>
                </a:lnTo>
                <a:lnTo>
                  <a:pt x="10151782" y="6857999"/>
                </a:lnTo>
                <a:lnTo>
                  <a:pt x="9932259" y="6591876"/>
                </a:lnTo>
                <a:cubicBezTo>
                  <a:pt x="8597201" y="4892636"/>
                  <a:pt x="7936196" y="2676509"/>
                  <a:pt x="6524055" y="217693"/>
                </a:cubicBezTo>
                <a:close/>
                <a:moveTo>
                  <a:pt x="0" y="0"/>
                </a:moveTo>
                <a:lnTo>
                  <a:pt x="112066" y="0"/>
                </a:lnTo>
                <a:lnTo>
                  <a:pt x="0" y="45597"/>
                </a:lnTo>
                <a:close/>
              </a:path>
            </a:pathLst>
          </a:custGeom>
          <a:gradFill flip="none" rotWithShape="1">
            <a:gsLst>
              <a:gs pos="0">
                <a:schemeClr val="bg1">
                  <a:alpha val="16000"/>
                </a:schemeClr>
              </a:gs>
              <a:gs pos="56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2" name="TextBox 111">
            <a:extLst>
              <a:ext uri="{FF2B5EF4-FFF2-40B4-BE49-F238E27FC236}">
                <a16:creationId xmlns:a16="http://schemas.microsoft.com/office/drawing/2014/main" id="{B1234B7D-A6F0-4222-A852-F6DCA7C25B58}"/>
              </a:ext>
            </a:extLst>
          </p:cNvPr>
          <p:cNvSpPr txBox="1"/>
          <p:nvPr/>
        </p:nvSpPr>
        <p:spPr>
          <a:xfrm>
            <a:off x="5459447" y="1290206"/>
            <a:ext cx="4237550" cy="1169551"/>
          </a:xfrm>
          <a:prstGeom prst="rect">
            <a:avLst/>
          </a:prstGeom>
          <a:noFill/>
        </p:spPr>
        <p:txBody>
          <a:bodyPr wrap="square" rtlCol="0">
            <a:spAutoFit/>
            <a:scene3d>
              <a:camera prst="isometricLeftDown"/>
              <a:lightRig rig="threePt" dir="t"/>
            </a:scene3d>
            <a:sp3d/>
          </a:bodyPr>
          <a:lstStyle/>
          <a:p>
            <a:r>
              <a:rPr lang="en-IN" sz="1400" spc="300" dirty="0">
                <a:solidFill>
                  <a:schemeClr val="bg1">
                    <a:alpha val="81000"/>
                  </a:schemeClr>
                </a:solidFill>
                <a:latin typeface="Montserrat SemiBold" panose="00000700000000000000" pitchFamily="2" charset="0"/>
              </a:rPr>
              <a:t>Exclusive feature of </a:t>
            </a:r>
          </a:p>
          <a:p>
            <a:r>
              <a:rPr lang="en-IN" sz="1400" spc="300" dirty="0">
                <a:solidFill>
                  <a:schemeClr val="bg1">
                    <a:alpha val="81000"/>
                  </a:schemeClr>
                </a:solidFill>
                <a:latin typeface="Montserrat SemiBold" panose="00000700000000000000" pitchFamily="2" charset="0"/>
              </a:rPr>
              <a:t>Monitoring and </a:t>
            </a:r>
          </a:p>
          <a:p>
            <a:r>
              <a:rPr lang="en-IN" sz="1400" spc="300" dirty="0">
                <a:solidFill>
                  <a:schemeClr val="bg1">
                    <a:alpha val="81000"/>
                  </a:schemeClr>
                </a:solidFill>
                <a:latin typeface="Montserrat SemiBold" panose="00000700000000000000" pitchFamily="2" charset="0"/>
              </a:rPr>
              <a:t>Surveillance</a:t>
            </a:r>
          </a:p>
          <a:p>
            <a:r>
              <a:rPr lang="en-IN" sz="1400" spc="300" dirty="0">
                <a:solidFill>
                  <a:schemeClr val="bg1">
                    <a:alpha val="81000"/>
                  </a:schemeClr>
                </a:solidFill>
                <a:latin typeface="Montserrat SemiBold" panose="00000700000000000000" pitchFamily="2" charset="0"/>
              </a:rPr>
              <a:t>from a Centralized </a:t>
            </a:r>
          </a:p>
          <a:p>
            <a:r>
              <a:rPr lang="en-IN" sz="1400" spc="300" dirty="0">
                <a:solidFill>
                  <a:schemeClr val="bg1">
                    <a:alpha val="81000"/>
                  </a:schemeClr>
                </a:solidFill>
                <a:latin typeface="Montserrat SemiBold" panose="00000700000000000000" pitchFamily="2" charset="0"/>
              </a:rPr>
              <a:t>Space</a:t>
            </a:r>
          </a:p>
        </p:txBody>
      </p:sp>
      <p:sp>
        <p:nvSpPr>
          <p:cNvPr id="115" name="Freeform: Shape 114">
            <a:extLst>
              <a:ext uri="{FF2B5EF4-FFF2-40B4-BE49-F238E27FC236}">
                <a16:creationId xmlns:a16="http://schemas.microsoft.com/office/drawing/2014/main" id="{B9CA4CE0-B42F-43BE-9554-DF61DF1105EC}"/>
              </a:ext>
            </a:extLst>
          </p:cNvPr>
          <p:cNvSpPr/>
          <p:nvPr/>
        </p:nvSpPr>
        <p:spPr>
          <a:xfrm>
            <a:off x="460509" y="-11371"/>
            <a:ext cx="11731491" cy="6857999"/>
          </a:xfrm>
          <a:custGeom>
            <a:avLst/>
            <a:gdLst>
              <a:gd name="connsiteX0" fmla="*/ 6395701 w 12192000"/>
              <a:gd name="connsiteY0" fmla="*/ 0 h 6857999"/>
              <a:gd name="connsiteX1" fmla="*/ 12192000 w 12192000"/>
              <a:gd name="connsiteY1" fmla="*/ 0 h 6857999"/>
              <a:gd name="connsiteX2" fmla="*/ 12192000 w 12192000"/>
              <a:gd name="connsiteY2" fmla="*/ 6857999 h 6857999"/>
              <a:gd name="connsiteX3" fmla="*/ 10151782 w 12192000"/>
              <a:gd name="connsiteY3" fmla="*/ 6857999 h 6857999"/>
              <a:gd name="connsiteX4" fmla="*/ 9932259 w 12192000"/>
              <a:gd name="connsiteY4" fmla="*/ 6591876 h 6857999"/>
              <a:gd name="connsiteX5" fmla="*/ 6524055 w 12192000"/>
              <a:gd name="connsiteY5" fmla="*/ 217693 h 6857999"/>
              <a:gd name="connsiteX6" fmla="*/ 0 w 12192000"/>
              <a:gd name="connsiteY6" fmla="*/ 0 h 6857999"/>
              <a:gd name="connsiteX7" fmla="*/ 112066 w 12192000"/>
              <a:gd name="connsiteY7" fmla="*/ 0 h 6857999"/>
              <a:gd name="connsiteX8" fmla="*/ 0 w 12192000"/>
              <a:gd name="connsiteY8" fmla="*/ 4559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999">
                <a:moveTo>
                  <a:pt x="6395701" y="0"/>
                </a:moveTo>
                <a:lnTo>
                  <a:pt x="12192000" y="0"/>
                </a:lnTo>
                <a:lnTo>
                  <a:pt x="12192000" y="6857999"/>
                </a:lnTo>
                <a:lnTo>
                  <a:pt x="10151782" y="6857999"/>
                </a:lnTo>
                <a:lnTo>
                  <a:pt x="9932259" y="6591876"/>
                </a:lnTo>
                <a:cubicBezTo>
                  <a:pt x="8597201" y="4892636"/>
                  <a:pt x="7936196" y="2676509"/>
                  <a:pt x="6524055" y="217693"/>
                </a:cubicBezTo>
                <a:close/>
                <a:moveTo>
                  <a:pt x="0" y="0"/>
                </a:moveTo>
                <a:lnTo>
                  <a:pt x="112066" y="0"/>
                </a:lnTo>
                <a:lnTo>
                  <a:pt x="0" y="45597"/>
                </a:lnTo>
                <a:close/>
              </a:path>
            </a:pathLst>
          </a:custGeom>
          <a:gradFill flip="none" rotWithShape="1">
            <a:gsLst>
              <a:gs pos="0">
                <a:schemeClr val="bg1">
                  <a:alpha val="27000"/>
                </a:schemeClr>
              </a:gs>
              <a:gs pos="56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19" name="Freeform: Shape 118">
            <a:extLst>
              <a:ext uri="{FF2B5EF4-FFF2-40B4-BE49-F238E27FC236}">
                <a16:creationId xmlns:a16="http://schemas.microsoft.com/office/drawing/2014/main" id="{9AD15D8F-1B2D-47E9-9CD5-C90ABDDA77F0}"/>
              </a:ext>
            </a:extLst>
          </p:cNvPr>
          <p:cNvSpPr/>
          <p:nvPr/>
        </p:nvSpPr>
        <p:spPr>
          <a:xfrm flipV="1">
            <a:off x="-3089783" y="4072264"/>
            <a:ext cx="12192000" cy="6867727"/>
          </a:xfrm>
          <a:custGeom>
            <a:avLst/>
            <a:gdLst>
              <a:gd name="connsiteX0" fmla="*/ 0 w 12192000"/>
              <a:gd name="connsiteY0" fmla="*/ 0 h 6925142"/>
              <a:gd name="connsiteX1" fmla="*/ 12192000 w 12192000"/>
              <a:gd name="connsiteY1" fmla="*/ 4053318 h 6925142"/>
              <a:gd name="connsiteX2" fmla="*/ 12192000 w 12192000"/>
              <a:gd name="connsiteY2" fmla="*/ 6925142 h 6925142"/>
              <a:gd name="connsiteX3" fmla="*/ 0 w 12192000"/>
              <a:gd name="connsiteY3" fmla="*/ 6925142 h 6925142"/>
            </a:gdLst>
            <a:ahLst/>
            <a:cxnLst>
              <a:cxn ang="0">
                <a:pos x="connsiteX0" y="connsiteY0"/>
              </a:cxn>
              <a:cxn ang="0">
                <a:pos x="connsiteX1" y="connsiteY1"/>
              </a:cxn>
              <a:cxn ang="0">
                <a:pos x="connsiteX2" y="connsiteY2"/>
              </a:cxn>
              <a:cxn ang="0">
                <a:pos x="connsiteX3" y="connsiteY3"/>
              </a:cxn>
            </a:cxnLst>
            <a:rect l="l" t="t" r="r" b="b"/>
            <a:pathLst>
              <a:path w="12192000" h="6925142">
                <a:moveTo>
                  <a:pt x="0" y="0"/>
                </a:moveTo>
                <a:lnTo>
                  <a:pt x="12192000" y="4053318"/>
                </a:lnTo>
                <a:lnTo>
                  <a:pt x="12192000" y="6925142"/>
                </a:lnTo>
                <a:lnTo>
                  <a:pt x="0" y="6925142"/>
                </a:lnTo>
                <a:close/>
              </a:path>
            </a:pathLst>
          </a:custGeom>
          <a:gradFill flip="none" rotWithShape="1">
            <a:gsLst>
              <a:gs pos="0">
                <a:schemeClr val="bg1">
                  <a:alpha val="42000"/>
                </a:schemeClr>
              </a:gs>
              <a:gs pos="39000">
                <a:schemeClr val="bg1">
                  <a:alpha val="1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13" name="TextBox 112">
            <a:extLst>
              <a:ext uri="{FF2B5EF4-FFF2-40B4-BE49-F238E27FC236}">
                <a16:creationId xmlns:a16="http://schemas.microsoft.com/office/drawing/2014/main" id="{50A14A9E-D69F-4FE2-A20E-B93C1197C89A}"/>
              </a:ext>
            </a:extLst>
          </p:cNvPr>
          <p:cNvSpPr txBox="1"/>
          <p:nvPr/>
        </p:nvSpPr>
        <p:spPr>
          <a:xfrm>
            <a:off x="8425502" y="6563383"/>
            <a:ext cx="3766498" cy="230832"/>
          </a:xfrm>
          <a:prstGeom prst="rect">
            <a:avLst/>
          </a:prstGeom>
          <a:noFill/>
        </p:spPr>
        <p:txBody>
          <a:bodyPr wrap="square" rtlCol="0">
            <a:spAutoFit/>
          </a:bodyPr>
          <a:lstStyle/>
          <a:p>
            <a:pPr algn="r"/>
            <a:r>
              <a:rPr lang="en-IN" sz="900" spc="600" dirty="0">
                <a:solidFill>
                  <a:schemeClr val="bg1"/>
                </a:solidFill>
                <a:latin typeface="Montserrat" panose="00000500000000000000" pitchFamily="2" charset="0"/>
              </a:rPr>
              <a:t>Principal’s Office</a:t>
            </a:r>
          </a:p>
        </p:txBody>
      </p:sp>
      <p:sp>
        <p:nvSpPr>
          <p:cNvPr id="72" name="TextBox 71">
            <a:extLst>
              <a:ext uri="{FF2B5EF4-FFF2-40B4-BE49-F238E27FC236}">
                <a16:creationId xmlns:a16="http://schemas.microsoft.com/office/drawing/2014/main" id="{2009707A-8962-4CF4-80D4-179254EEBD0F}"/>
              </a:ext>
            </a:extLst>
          </p:cNvPr>
          <p:cNvSpPr txBox="1"/>
          <p:nvPr/>
        </p:nvSpPr>
        <p:spPr>
          <a:xfrm>
            <a:off x="8491579" y="1890973"/>
            <a:ext cx="3376182" cy="1323439"/>
          </a:xfrm>
          <a:prstGeom prst="rect">
            <a:avLst/>
          </a:prstGeom>
          <a:noFill/>
        </p:spPr>
        <p:txBody>
          <a:bodyPr wrap="square" rtlCol="0">
            <a:spAutoFit/>
          </a:bodyPr>
          <a:lstStyle/>
          <a:p>
            <a:r>
              <a:rPr lang="en-IN" sz="4000" dirty="0">
                <a:solidFill>
                  <a:schemeClr val="bg1"/>
                </a:solidFill>
                <a:latin typeface="Montserrat SemiBold" panose="00000700000000000000" pitchFamily="2" charset="0"/>
              </a:rPr>
              <a:t>Join</a:t>
            </a:r>
            <a:r>
              <a:rPr lang="en-IN" sz="4000" dirty="0">
                <a:solidFill>
                  <a:schemeClr val="bg1"/>
                </a:solidFill>
                <a:latin typeface="Montserrat" panose="00000500000000000000" pitchFamily="2" charset="0"/>
              </a:rPr>
              <a:t> the Technology</a:t>
            </a:r>
          </a:p>
        </p:txBody>
      </p:sp>
      <p:sp>
        <p:nvSpPr>
          <p:cNvPr id="116" name="Right Triangle 115">
            <a:extLst>
              <a:ext uri="{FF2B5EF4-FFF2-40B4-BE49-F238E27FC236}">
                <a16:creationId xmlns:a16="http://schemas.microsoft.com/office/drawing/2014/main" id="{F86F0CB0-1FBF-4267-900B-10E77D70E4E1}"/>
              </a:ext>
            </a:extLst>
          </p:cNvPr>
          <p:cNvSpPr/>
          <p:nvPr/>
        </p:nvSpPr>
        <p:spPr>
          <a:xfrm>
            <a:off x="-1" y="-11370"/>
            <a:ext cx="3424701" cy="6925142"/>
          </a:xfrm>
          <a:prstGeom prst="rtTriangle">
            <a:avLst/>
          </a:prstGeom>
          <a:gradFill>
            <a:gsLst>
              <a:gs pos="0">
                <a:schemeClr val="bg1">
                  <a:alpha val="29000"/>
                </a:schemeClr>
              </a:gs>
              <a:gs pos="5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0742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66"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0010"/>
            </a:gs>
            <a:gs pos="100000">
              <a:srgbClr val="000036"/>
            </a:gs>
          </a:gsLst>
          <a:lin ang="2700000" scaled="1"/>
          <a:tileRect/>
        </a:gradFill>
        <a:effectLst/>
      </p:bgPr>
    </p:bg>
    <p:spTree>
      <p:nvGrpSpPr>
        <p:cNvPr id="1" name=""/>
        <p:cNvGrpSpPr/>
        <p:nvPr/>
      </p:nvGrpSpPr>
      <p:grpSpPr>
        <a:xfrm>
          <a:off x="0" y="0"/>
          <a:ext cx="0" cy="0"/>
          <a:chOff x="0" y="0"/>
          <a:chExt cx="0" cy="0"/>
        </a:xfrm>
      </p:grpSpPr>
      <p:sp>
        <p:nvSpPr>
          <p:cNvPr id="167" name="Oval 166">
            <a:extLst>
              <a:ext uri="{FF2B5EF4-FFF2-40B4-BE49-F238E27FC236}">
                <a16:creationId xmlns:a16="http://schemas.microsoft.com/office/drawing/2014/main" id="{59D35A65-6336-4B3F-8D0E-93C1B23DD1FB}"/>
              </a:ext>
            </a:extLst>
          </p:cNvPr>
          <p:cNvSpPr/>
          <p:nvPr/>
        </p:nvSpPr>
        <p:spPr>
          <a:xfrm>
            <a:off x="865385" y="8238"/>
            <a:ext cx="6588038" cy="6588038"/>
          </a:xfrm>
          <a:prstGeom prst="ellipse">
            <a:avLst/>
          </a:prstGeom>
          <a:gradFill flip="none" rotWithShape="1">
            <a:gsLst>
              <a:gs pos="12000">
                <a:srgbClr val="00FFFF">
                  <a:alpha val="26000"/>
                </a:srgbClr>
              </a:gs>
              <a:gs pos="56000">
                <a:srgbClr val="00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B407243-199F-4189-A74C-D4ADA8EAD200}"/>
              </a:ext>
            </a:extLst>
          </p:cNvPr>
          <p:cNvSpPr/>
          <p:nvPr/>
        </p:nvSpPr>
        <p:spPr>
          <a:xfrm flipV="1">
            <a:off x="3684029" y="4431931"/>
            <a:ext cx="950751" cy="2336186"/>
          </a:xfrm>
          <a:prstGeom prst="rect">
            <a:avLst/>
          </a:prstGeom>
          <a:gradFill flip="none" rotWithShape="1">
            <a:gsLst>
              <a:gs pos="14000">
                <a:srgbClr val="33CCFF">
                  <a:alpha val="0"/>
                </a:srgbClr>
              </a:gs>
              <a:gs pos="100000">
                <a:srgbClr val="00FFFF">
                  <a:alpha val="72941"/>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ircle: Hollow 13">
            <a:extLst>
              <a:ext uri="{FF2B5EF4-FFF2-40B4-BE49-F238E27FC236}">
                <a16:creationId xmlns:a16="http://schemas.microsoft.com/office/drawing/2014/main" id="{9533F27D-F60C-442C-A033-24C28D5130E4}"/>
              </a:ext>
            </a:extLst>
          </p:cNvPr>
          <p:cNvSpPr/>
          <p:nvPr/>
        </p:nvSpPr>
        <p:spPr>
          <a:xfrm>
            <a:off x="3260048" y="3239939"/>
            <a:ext cx="1798716" cy="1798716"/>
          </a:xfrm>
          <a:prstGeom prst="donut">
            <a:avLst>
              <a:gd name="adj" fmla="val 26169"/>
            </a:avLst>
          </a:prstGeom>
          <a:solidFill>
            <a:schemeClr val="bg1">
              <a:lumMod val="75000"/>
            </a:schemeClr>
          </a:solidFill>
          <a:ln>
            <a:noFill/>
          </a:ln>
          <a:scene3d>
            <a:camera prst="isometricTopUp"/>
            <a:lightRig rig="threePt" dir="t">
              <a:rot lat="0" lon="0" rev="0"/>
            </a:lightRig>
          </a:scene3d>
          <a:sp3d extrusionH="342900" prstMaterial="metal">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Circle: Hollow 14">
            <a:extLst>
              <a:ext uri="{FF2B5EF4-FFF2-40B4-BE49-F238E27FC236}">
                <a16:creationId xmlns:a16="http://schemas.microsoft.com/office/drawing/2014/main" id="{870C7662-0371-4FBB-A964-ED6075C3B40D}"/>
              </a:ext>
            </a:extLst>
          </p:cNvPr>
          <p:cNvSpPr/>
          <p:nvPr/>
        </p:nvSpPr>
        <p:spPr>
          <a:xfrm>
            <a:off x="3513796" y="3355911"/>
            <a:ext cx="1291221" cy="1291222"/>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09477DDA-5D09-47B6-A634-BF7EEB8B9B25}"/>
              </a:ext>
            </a:extLst>
          </p:cNvPr>
          <p:cNvSpPr/>
          <p:nvPr/>
        </p:nvSpPr>
        <p:spPr>
          <a:xfrm>
            <a:off x="3684030" y="3526146"/>
            <a:ext cx="950751" cy="950751"/>
          </a:xfrm>
          <a:prstGeom prst="ellipse">
            <a:avLst/>
          </a:prstGeom>
          <a:pattFill prst="smGrid">
            <a:fgClr>
              <a:srgbClr val="33CCCC"/>
            </a:fgClr>
            <a:bgClr>
              <a:srgbClr val="33CCFF"/>
            </a:bgClr>
          </a:pattFill>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ircle: Hollow 16">
            <a:extLst>
              <a:ext uri="{FF2B5EF4-FFF2-40B4-BE49-F238E27FC236}">
                <a16:creationId xmlns:a16="http://schemas.microsoft.com/office/drawing/2014/main" id="{F50BC6BA-F946-4710-9ECD-EE61744D1C19}"/>
              </a:ext>
            </a:extLst>
          </p:cNvPr>
          <p:cNvSpPr/>
          <p:nvPr/>
        </p:nvSpPr>
        <p:spPr>
          <a:xfrm>
            <a:off x="3513796" y="3140709"/>
            <a:ext cx="1291221" cy="1291222"/>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988DE065-8BC2-4F73-AC1C-67011824A45D}"/>
              </a:ext>
            </a:extLst>
          </p:cNvPr>
          <p:cNvSpPr/>
          <p:nvPr/>
        </p:nvSpPr>
        <p:spPr>
          <a:xfrm>
            <a:off x="3684030" y="3286926"/>
            <a:ext cx="950751" cy="950751"/>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ircle: Hollow 19">
            <a:extLst>
              <a:ext uri="{FF2B5EF4-FFF2-40B4-BE49-F238E27FC236}">
                <a16:creationId xmlns:a16="http://schemas.microsoft.com/office/drawing/2014/main" id="{66649F83-E216-42E8-83C0-969E636D9A5E}"/>
              </a:ext>
            </a:extLst>
          </p:cNvPr>
          <p:cNvSpPr/>
          <p:nvPr/>
        </p:nvSpPr>
        <p:spPr>
          <a:xfrm>
            <a:off x="3513796" y="2845834"/>
            <a:ext cx="1291221" cy="1291222"/>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extrusionH="533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AF581D-5E07-4E86-B4DF-F058933398CA}"/>
              </a:ext>
            </a:extLst>
          </p:cNvPr>
          <p:cNvSpPr/>
          <p:nvPr/>
        </p:nvSpPr>
        <p:spPr>
          <a:xfrm>
            <a:off x="3684030" y="2835568"/>
            <a:ext cx="950751" cy="950751"/>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ircle: Hollow 10">
            <a:extLst>
              <a:ext uri="{FF2B5EF4-FFF2-40B4-BE49-F238E27FC236}">
                <a16:creationId xmlns:a16="http://schemas.microsoft.com/office/drawing/2014/main" id="{F6BB8869-3902-4BE5-8301-9547C8E13E57}"/>
              </a:ext>
            </a:extLst>
          </p:cNvPr>
          <p:cNvSpPr/>
          <p:nvPr/>
        </p:nvSpPr>
        <p:spPr>
          <a:xfrm>
            <a:off x="3387263" y="2431882"/>
            <a:ext cx="1544286" cy="1544287"/>
          </a:xfrm>
          <a:prstGeom prst="donut">
            <a:avLst>
              <a:gd name="adj" fmla="val 5078"/>
            </a:avLst>
          </a:prstGeom>
          <a:gradFill>
            <a:gsLst>
              <a:gs pos="0">
                <a:schemeClr val="bg1">
                  <a:lumMod val="95000"/>
                </a:schemeClr>
              </a:gs>
              <a:gs pos="100000">
                <a:schemeClr val="accent1">
                  <a:lumMod val="20000"/>
                  <a:lumOff val="80000"/>
                </a:schemeClr>
              </a:gs>
            </a:gsLst>
            <a:lin ang="13500000" scaled="1"/>
          </a:gra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6D038C00-1D94-42DE-BDB7-E3ADEC6488D3}"/>
              </a:ext>
            </a:extLst>
          </p:cNvPr>
          <p:cNvSpPr/>
          <p:nvPr/>
        </p:nvSpPr>
        <p:spPr>
          <a:xfrm>
            <a:off x="3684030" y="2593915"/>
            <a:ext cx="950751" cy="950751"/>
          </a:xfrm>
          <a:prstGeom prst="ellipse">
            <a:avLst/>
          </a:prstGeom>
          <a:pattFill prst="smGrid">
            <a:fgClr>
              <a:srgbClr val="33CCCC"/>
            </a:fgClr>
            <a:bgClr>
              <a:srgbClr val="33CCFF"/>
            </a:bgClr>
          </a:pattFill>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ircle: Hollow 6">
            <a:extLst>
              <a:ext uri="{FF2B5EF4-FFF2-40B4-BE49-F238E27FC236}">
                <a16:creationId xmlns:a16="http://schemas.microsoft.com/office/drawing/2014/main" id="{5D0070F0-8B89-4496-9E43-27548253C951}"/>
              </a:ext>
            </a:extLst>
          </p:cNvPr>
          <p:cNvSpPr/>
          <p:nvPr/>
        </p:nvSpPr>
        <p:spPr>
          <a:xfrm>
            <a:off x="3513796" y="2208478"/>
            <a:ext cx="1291221" cy="1291222"/>
          </a:xfrm>
          <a:prstGeom prst="donut">
            <a:avLst>
              <a:gd name="adj" fmla="val 9971"/>
            </a:avLst>
          </a:prstGeom>
          <a:gradFill>
            <a:gsLst>
              <a:gs pos="0">
                <a:srgbClr val="33CCFF">
                  <a:alpha val="85000"/>
                </a:srgbClr>
              </a:gs>
              <a:gs pos="100000">
                <a:srgbClr val="9900CC"/>
              </a:gs>
            </a:gsLst>
            <a:lin ang="13500000" scaled="1"/>
          </a:gradFill>
          <a:ln>
            <a:noFill/>
          </a:ln>
          <a:scene3d>
            <a:camera prst="isometricTopUp"/>
            <a:lightRig rig="threePt" dir="t">
              <a:rot lat="0" lon="0" rev="0"/>
            </a:lightRig>
          </a:scene3d>
          <a:sp3d extrusionH="4254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FB90439F-A997-47E4-BC82-AEDE4A2E6F7A}"/>
              </a:ext>
            </a:extLst>
          </p:cNvPr>
          <p:cNvSpPr/>
          <p:nvPr/>
        </p:nvSpPr>
        <p:spPr>
          <a:xfrm>
            <a:off x="3684030" y="2378712"/>
            <a:ext cx="950751" cy="950751"/>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ircle: Hollow 5">
            <a:extLst>
              <a:ext uri="{FF2B5EF4-FFF2-40B4-BE49-F238E27FC236}">
                <a16:creationId xmlns:a16="http://schemas.microsoft.com/office/drawing/2014/main" id="{FA16C252-54FB-4898-9FA0-5CCFB2084783}"/>
              </a:ext>
            </a:extLst>
          </p:cNvPr>
          <p:cNvSpPr/>
          <p:nvPr/>
        </p:nvSpPr>
        <p:spPr>
          <a:xfrm>
            <a:off x="3387263" y="1778070"/>
            <a:ext cx="1544286" cy="1544287"/>
          </a:xfrm>
          <a:prstGeom prst="donut">
            <a:avLst>
              <a:gd name="adj" fmla="val 7180"/>
            </a:avLst>
          </a:prstGeom>
          <a:solidFill>
            <a:schemeClr val="bg1">
              <a:lumMod val="75000"/>
            </a:schemeClr>
          </a:soli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Circle: Hollow 3">
            <a:extLst>
              <a:ext uri="{FF2B5EF4-FFF2-40B4-BE49-F238E27FC236}">
                <a16:creationId xmlns:a16="http://schemas.microsoft.com/office/drawing/2014/main" id="{32BE552E-D6C8-4060-A5B4-15E0CACDD70E}"/>
              </a:ext>
            </a:extLst>
          </p:cNvPr>
          <p:cNvSpPr/>
          <p:nvPr/>
        </p:nvSpPr>
        <p:spPr>
          <a:xfrm>
            <a:off x="3513796" y="1733102"/>
            <a:ext cx="1291221" cy="1291222"/>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4B188EA-CCA3-4A06-84B6-42BEB6242700}"/>
              </a:ext>
            </a:extLst>
          </p:cNvPr>
          <p:cNvSpPr/>
          <p:nvPr/>
        </p:nvSpPr>
        <p:spPr>
          <a:xfrm>
            <a:off x="3684030" y="963"/>
            <a:ext cx="950751" cy="2336186"/>
          </a:xfrm>
          <a:prstGeom prst="rect">
            <a:avLst/>
          </a:prstGeom>
          <a:gradFill flip="none" rotWithShape="1">
            <a:gsLst>
              <a:gs pos="22000">
                <a:srgbClr val="33CCFF">
                  <a:alpha val="0"/>
                </a:srgbClr>
              </a:gs>
              <a:gs pos="100000">
                <a:srgbClr val="00FFFF">
                  <a:alpha val="72941"/>
                </a:srgbClr>
              </a:gs>
            </a:gsLst>
            <a:lin ang="5400000" scaled="1"/>
            <a:tileRect/>
          </a:gradFill>
          <a:ln>
            <a:noFill/>
          </a:ln>
          <a:scene3d>
            <a:camera prst="orthographicFront"/>
            <a:lightRig rig="brightRoom"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DE37AAC4-17A5-4384-84C6-7BFC844ACE7D}"/>
              </a:ext>
            </a:extLst>
          </p:cNvPr>
          <p:cNvSpPr/>
          <p:nvPr/>
        </p:nvSpPr>
        <p:spPr>
          <a:xfrm>
            <a:off x="3684030" y="1903337"/>
            <a:ext cx="950751" cy="950751"/>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02086955-CDF0-419C-A997-26204DE902D1}"/>
              </a:ext>
            </a:extLst>
          </p:cNvPr>
          <p:cNvGrpSpPr/>
          <p:nvPr/>
        </p:nvGrpSpPr>
        <p:grpSpPr>
          <a:xfrm>
            <a:off x="3797897" y="768577"/>
            <a:ext cx="223284" cy="1695254"/>
            <a:chOff x="6804837" y="1329070"/>
            <a:chExt cx="288753" cy="2861625"/>
          </a:xfrm>
          <a:solidFill>
            <a:srgbClr val="00FFFF">
              <a:alpha val="79000"/>
            </a:srgbClr>
          </a:solidFill>
          <a:scene3d>
            <a:camera prst="isometricLeftDown"/>
            <a:lightRig rig="harsh" dir="t">
              <a:rot lat="0" lon="0" rev="0"/>
            </a:lightRig>
          </a:scene3d>
        </p:grpSpPr>
        <p:sp>
          <p:nvSpPr>
            <p:cNvPr id="25" name="Rectangle 24">
              <a:extLst>
                <a:ext uri="{FF2B5EF4-FFF2-40B4-BE49-F238E27FC236}">
                  <a16:creationId xmlns:a16="http://schemas.microsoft.com/office/drawing/2014/main" id="{34D35905-6BB4-40B3-869C-D8572941752E}"/>
                </a:ext>
              </a:extLst>
            </p:cNvPr>
            <p:cNvSpPr/>
            <p:nvPr/>
          </p:nvSpPr>
          <p:spPr>
            <a:xfrm>
              <a:off x="6804837" y="1329070"/>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923B6AE-7ECC-4CC5-81EB-DA52C5FEAD1A}"/>
                </a:ext>
              </a:extLst>
            </p:cNvPr>
            <p:cNvSpPr/>
            <p:nvPr/>
          </p:nvSpPr>
          <p:spPr>
            <a:xfrm>
              <a:off x="6804837" y="1804445"/>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C89D4B4-E36B-49A4-81D9-3757AB2B1215}"/>
                </a:ext>
              </a:extLst>
            </p:cNvPr>
            <p:cNvSpPr/>
            <p:nvPr/>
          </p:nvSpPr>
          <p:spPr>
            <a:xfrm flipV="1">
              <a:off x="6804952" y="3786663"/>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807A6940-8E13-406D-8D39-CF12B7784313}"/>
                </a:ext>
              </a:extLst>
            </p:cNvPr>
            <p:cNvSpPr/>
            <p:nvPr/>
          </p:nvSpPr>
          <p:spPr>
            <a:xfrm flipV="1">
              <a:off x="6804952" y="2797831"/>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9083F1B8-59EB-42F7-8671-961532C3AD33}"/>
                </a:ext>
              </a:extLst>
            </p:cNvPr>
            <p:cNvSpPr/>
            <p:nvPr/>
          </p:nvSpPr>
          <p:spPr>
            <a:xfrm flipH="1">
              <a:off x="6975188" y="1329071"/>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C8A3C56C-988C-4821-BB03-E6A91FB6E5CA}"/>
                </a:ext>
              </a:extLst>
            </p:cNvPr>
            <p:cNvSpPr/>
            <p:nvPr/>
          </p:nvSpPr>
          <p:spPr>
            <a:xfrm flipH="1">
              <a:off x="6975188" y="1504125"/>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D5BA254C-D6CF-4756-8D54-6EB858D52C6E}"/>
                </a:ext>
              </a:extLst>
            </p:cNvPr>
            <p:cNvSpPr/>
            <p:nvPr/>
          </p:nvSpPr>
          <p:spPr>
            <a:xfrm flipH="1" flipV="1">
              <a:off x="6975073" y="2230903"/>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D35DBC5-5AF2-45A9-92B4-CAAA31D9C869}"/>
                </a:ext>
              </a:extLst>
            </p:cNvPr>
            <p:cNvSpPr/>
            <p:nvPr/>
          </p:nvSpPr>
          <p:spPr>
            <a:xfrm flipH="1" flipV="1">
              <a:off x="6975073" y="1867514"/>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DA13352-3C73-4313-A418-42CBCF87040B}"/>
                </a:ext>
              </a:extLst>
            </p:cNvPr>
            <p:cNvSpPr/>
            <p:nvPr/>
          </p:nvSpPr>
          <p:spPr>
            <a:xfrm flipH="1">
              <a:off x="6980558" y="2405957"/>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99E3F13-0296-4BF9-B648-169F71DBA661}"/>
                </a:ext>
              </a:extLst>
            </p:cNvPr>
            <p:cNvSpPr/>
            <p:nvPr/>
          </p:nvSpPr>
          <p:spPr>
            <a:xfrm flipH="1">
              <a:off x="6980558" y="2581011"/>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7F68A8F-596A-4147-B9E9-0D9018675441}"/>
                </a:ext>
              </a:extLst>
            </p:cNvPr>
            <p:cNvSpPr/>
            <p:nvPr/>
          </p:nvSpPr>
          <p:spPr>
            <a:xfrm flipH="1" flipV="1">
              <a:off x="6980443" y="3307789"/>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49E882A2-24FE-4687-9179-3A2473245B74}"/>
                </a:ext>
              </a:extLst>
            </p:cNvPr>
            <p:cNvSpPr/>
            <p:nvPr/>
          </p:nvSpPr>
          <p:spPr>
            <a:xfrm flipH="1" flipV="1">
              <a:off x="6980443" y="2944400"/>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7F5CAF3-4B2E-4E83-B497-2443224707F6}"/>
                </a:ext>
              </a:extLst>
            </p:cNvPr>
            <p:cNvSpPr/>
            <p:nvPr/>
          </p:nvSpPr>
          <p:spPr>
            <a:xfrm flipH="1">
              <a:off x="6985590" y="3482843"/>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DE8ABFE-4D0B-4A93-A85D-2A65BABE0945}"/>
                </a:ext>
              </a:extLst>
            </p:cNvPr>
            <p:cNvSpPr/>
            <p:nvPr/>
          </p:nvSpPr>
          <p:spPr>
            <a:xfrm flipH="1">
              <a:off x="6985590" y="3605588"/>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8D14DE75-06B8-4690-8D08-D7E61489DA04}"/>
                </a:ext>
              </a:extLst>
            </p:cNvPr>
            <p:cNvSpPr/>
            <p:nvPr/>
          </p:nvSpPr>
          <p:spPr>
            <a:xfrm flipH="1" flipV="1">
              <a:off x="6985475" y="4094805"/>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084F9003-6978-4AE4-B098-EB195A0A13B8}"/>
                </a:ext>
              </a:extLst>
            </p:cNvPr>
            <p:cNvSpPr/>
            <p:nvPr/>
          </p:nvSpPr>
          <p:spPr>
            <a:xfrm flipH="1" flipV="1">
              <a:off x="6985475" y="3850194"/>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21989A0E-2427-4D67-9A1F-2BBE3E25406F}"/>
              </a:ext>
            </a:extLst>
          </p:cNvPr>
          <p:cNvGrpSpPr/>
          <p:nvPr/>
        </p:nvGrpSpPr>
        <p:grpSpPr>
          <a:xfrm>
            <a:off x="3790567" y="4998283"/>
            <a:ext cx="230525" cy="1291222"/>
            <a:chOff x="6804837" y="1329070"/>
            <a:chExt cx="288753" cy="2861625"/>
          </a:xfrm>
          <a:solidFill>
            <a:srgbClr val="00FFFF">
              <a:alpha val="22000"/>
            </a:srgbClr>
          </a:solidFill>
          <a:scene3d>
            <a:camera prst="isometricLeftDown"/>
            <a:lightRig rig="harsh" dir="t">
              <a:rot lat="0" lon="0" rev="0"/>
            </a:lightRig>
          </a:scene3d>
        </p:grpSpPr>
        <p:sp>
          <p:nvSpPr>
            <p:cNvPr id="48" name="Rectangle 47">
              <a:extLst>
                <a:ext uri="{FF2B5EF4-FFF2-40B4-BE49-F238E27FC236}">
                  <a16:creationId xmlns:a16="http://schemas.microsoft.com/office/drawing/2014/main" id="{9313327A-1437-4C61-AC39-877C355CABA8}"/>
                </a:ext>
              </a:extLst>
            </p:cNvPr>
            <p:cNvSpPr/>
            <p:nvPr/>
          </p:nvSpPr>
          <p:spPr>
            <a:xfrm>
              <a:off x="6804837" y="1329070"/>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BDB2A2E8-A36D-4CAB-96AF-F679267CC4A1}"/>
                </a:ext>
              </a:extLst>
            </p:cNvPr>
            <p:cNvSpPr/>
            <p:nvPr/>
          </p:nvSpPr>
          <p:spPr>
            <a:xfrm>
              <a:off x="6804837" y="1804445"/>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DF81615D-E23F-4B5F-BDA6-644AA69C8173}"/>
                </a:ext>
              </a:extLst>
            </p:cNvPr>
            <p:cNvSpPr/>
            <p:nvPr/>
          </p:nvSpPr>
          <p:spPr>
            <a:xfrm flipV="1">
              <a:off x="6804952" y="3786663"/>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DC33008F-FEFB-4D9A-BAD4-65B3DB0714D5}"/>
                </a:ext>
              </a:extLst>
            </p:cNvPr>
            <p:cNvSpPr/>
            <p:nvPr/>
          </p:nvSpPr>
          <p:spPr>
            <a:xfrm flipV="1">
              <a:off x="6804952" y="2797831"/>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CEB0265-9357-4DD3-B05A-3B0BC497AE49}"/>
                </a:ext>
              </a:extLst>
            </p:cNvPr>
            <p:cNvSpPr/>
            <p:nvPr/>
          </p:nvSpPr>
          <p:spPr>
            <a:xfrm flipH="1">
              <a:off x="6975188" y="1329071"/>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2D6175EB-9F52-4FF5-A475-43FD9F383418}"/>
                </a:ext>
              </a:extLst>
            </p:cNvPr>
            <p:cNvSpPr/>
            <p:nvPr/>
          </p:nvSpPr>
          <p:spPr>
            <a:xfrm flipH="1">
              <a:off x="6975188" y="1504125"/>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4C7EF6A6-01C6-48D8-9048-C0A61C874A17}"/>
                </a:ext>
              </a:extLst>
            </p:cNvPr>
            <p:cNvSpPr/>
            <p:nvPr/>
          </p:nvSpPr>
          <p:spPr>
            <a:xfrm flipH="1" flipV="1">
              <a:off x="6975073" y="2230903"/>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D9FDD11B-58F7-4494-BB51-FF8B3F92B778}"/>
                </a:ext>
              </a:extLst>
            </p:cNvPr>
            <p:cNvSpPr/>
            <p:nvPr/>
          </p:nvSpPr>
          <p:spPr>
            <a:xfrm flipH="1" flipV="1">
              <a:off x="6975073" y="1867514"/>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A6818FA7-FE50-4ADF-8225-B37A14FB3AC2}"/>
                </a:ext>
              </a:extLst>
            </p:cNvPr>
            <p:cNvSpPr/>
            <p:nvPr/>
          </p:nvSpPr>
          <p:spPr>
            <a:xfrm flipH="1">
              <a:off x="6980558" y="2405957"/>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D220FEBF-CE2B-4E65-ADA3-39279B49A066}"/>
                </a:ext>
              </a:extLst>
            </p:cNvPr>
            <p:cNvSpPr/>
            <p:nvPr/>
          </p:nvSpPr>
          <p:spPr>
            <a:xfrm flipH="1">
              <a:off x="6980558" y="2581011"/>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4F5D944B-92B6-4906-8A00-CAA55D6DFE72}"/>
                </a:ext>
              </a:extLst>
            </p:cNvPr>
            <p:cNvSpPr/>
            <p:nvPr/>
          </p:nvSpPr>
          <p:spPr>
            <a:xfrm flipH="1" flipV="1">
              <a:off x="6980443" y="3307789"/>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9CBE568A-7F04-4492-9F93-8D47A56C4DB4}"/>
                </a:ext>
              </a:extLst>
            </p:cNvPr>
            <p:cNvSpPr/>
            <p:nvPr/>
          </p:nvSpPr>
          <p:spPr>
            <a:xfrm flipH="1" flipV="1">
              <a:off x="6980443" y="2944400"/>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C7EEE71D-6140-4483-A123-C6186B55DFDD}"/>
                </a:ext>
              </a:extLst>
            </p:cNvPr>
            <p:cNvSpPr/>
            <p:nvPr/>
          </p:nvSpPr>
          <p:spPr>
            <a:xfrm flipH="1">
              <a:off x="6985590" y="3482843"/>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6DADABC-0F37-453F-A6D7-2AFB45519326}"/>
                </a:ext>
              </a:extLst>
            </p:cNvPr>
            <p:cNvSpPr/>
            <p:nvPr/>
          </p:nvSpPr>
          <p:spPr>
            <a:xfrm flipH="1">
              <a:off x="6985590" y="3605588"/>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ED9A8F8C-5002-48F1-9596-63BC7ACBC6BF}"/>
                </a:ext>
              </a:extLst>
            </p:cNvPr>
            <p:cNvSpPr/>
            <p:nvPr/>
          </p:nvSpPr>
          <p:spPr>
            <a:xfrm flipH="1" flipV="1">
              <a:off x="6985475" y="4094805"/>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E05050B0-8667-4400-8673-9993C8E92D3F}"/>
                </a:ext>
              </a:extLst>
            </p:cNvPr>
            <p:cNvSpPr/>
            <p:nvPr/>
          </p:nvSpPr>
          <p:spPr>
            <a:xfrm flipH="1" flipV="1">
              <a:off x="6985475" y="3850194"/>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6" name="Rectangle 65">
            <a:extLst>
              <a:ext uri="{FF2B5EF4-FFF2-40B4-BE49-F238E27FC236}">
                <a16:creationId xmlns:a16="http://schemas.microsoft.com/office/drawing/2014/main" id="{2C52B7A5-B691-4A7B-9BC3-81D61833BBC5}"/>
              </a:ext>
            </a:extLst>
          </p:cNvPr>
          <p:cNvSpPr/>
          <p:nvPr/>
        </p:nvSpPr>
        <p:spPr>
          <a:xfrm flipV="1">
            <a:off x="5591472" y="4166341"/>
            <a:ext cx="704786" cy="1731800"/>
          </a:xfrm>
          <a:prstGeom prst="rect">
            <a:avLst/>
          </a:prstGeom>
          <a:gradFill flip="none" rotWithShape="1">
            <a:gsLst>
              <a:gs pos="14000">
                <a:srgbClr val="33CCFF">
                  <a:alpha val="0"/>
                </a:srgbClr>
              </a:gs>
              <a:gs pos="100000">
                <a:srgbClr val="00FFFF">
                  <a:alpha val="72941"/>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Circle: Hollow 66">
            <a:extLst>
              <a:ext uri="{FF2B5EF4-FFF2-40B4-BE49-F238E27FC236}">
                <a16:creationId xmlns:a16="http://schemas.microsoft.com/office/drawing/2014/main" id="{F37D0928-AF75-4800-BA67-B5E76A90B957}"/>
              </a:ext>
            </a:extLst>
          </p:cNvPr>
          <p:cNvSpPr/>
          <p:nvPr/>
        </p:nvSpPr>
        <p:spPr>
          <a:xfrm>
            <a:off x="5277178" y="3282725"/>
            <a:ext cx="1333377" cy="1333377"/>
          </a:xfrm>
          <a:prstGeom prst="donut">
            <a:avLst>
              <a:gd name="adj" fmla="val 26169"/>
            </a:avLst>
          </a:prstGeom>
          <a:solidFill>
            <a:schemeClr val="bg1">
              <a:lumMod val="75000"/>
            </a:schemeClr>
          </a:solidFill>
          <a:ln>
            <a:noFill/>
          </a:ln>
          <a:scene3d>
            <a:camera prst="isometricTopUp"/>
            <a:lightRig rig="threePt" dir="t">
              <a:rot lat="0" lon="0" rev="0"/>
            </a:lightRig>
          </a:scene3d>
          <a:sp3d extrusionH="342900" prstMaterial="metal">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Circle: Hollow 67">
            <a:extLst>
              <a:ext uri="{FF2B5EF4-FFF2-40B4-BE49-F238E27FC236}">
                <a16:creationId xmlns:a16="http://schemas.microsoft.com/office/drawing/2014/main" id="{F5B4DB7E-4817-4010-9E7D-4F7010CCB419}"/>
              </a:ext>
            </a:extLst>
          </p:cNvPr>
          <p:cNvSpPr/>
          <p:nvPr/>
        </p:nvSpPr>
        <p:spPr>
          <a:xfrm>
            <a:off x="5465280" y="3368694"/>
            <a:ext cx="957174" cy="957175"/>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FD97FB37-F1B1-4BB2-856C-9F7506AB783F}"/>
              </a:ext>
            </a:extLst>
          </p:cNvPr>
          <p:cNvSpPr/>
          <p:nvPr/>
        </p:nvSpPr>
        <p:spPr>
          <a:xfrm>
            <a:off x="5591473" y="3494888"/>
            <a:ext cx="704786" cy="704786"/>
          </a:xfrm>
          <a:prstGeom prst="ellipse">
            <a:avLst/>
          </a:prstGeom>
          <a:pattFill prst="smGrid">
            <a:fgClr>
              <a:srgbClr val="33CCCC"/>
            </a:fgClr>
            <a:bgClr>
              <a:srgbClr val="33CCFF"/>
            </a:bgClr>
          </a:pattFill>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Circle: Hollow 69">
            <a:extLst>
              <a:ext uri="{FF2B5EF4-FFF2-40B4-BE49-F238E27FC236}">
                <a16:creationId xmlns:a16="http://schemas.microsoft.com/office/drawing/2014/main" id="{90C05A0B-B0D7-4913-AB2E-A23AF86DD47D}"/>
              </a:ext>
            </a:extLst>
          </p:cNvPr>
          <p:cNvSpPr/>
          <p:nvPr/>
        </p:nvSpPr>
        <p:spPr>
          <a:xfrm>
            <a:off x="5465280" y="3209166"/>
            <a:ext cx="957174" cy="957175"/>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DC3B67E1-1DE7-41BF-AF9C-553079457C3F}"/>
              </a:ext>
            </a:extLst>
          </p:cNvPr>
          <p:cNvSpPr/>
          <p:nvPr/>
        </p:nvSpPr>
        <p:spPr>
          <a:xfrm>
            <a:off x="5591473" y="3317556"/>
            <a:ext cx="704786" cy="704786"/>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Circle: Hollow 71">
            <a:extLst>
              <a:ext uri="{FF2B5EF4-FFF2-40B4-BE49-F238E27FC236}">
                <a16:creationId xmlns:a16="http://schemas.microsoft.com/office/drawing/2014/main" id="{0CE03B6A-42AF-448A-9249-00FACC6E4A26}"/>
              </a:ext>
            </a:extLst>
          </p:cNvPr>
          <p:cNvSpPr/>
          <p:nvPr/>
        </p:nvSpPr>
        <p:spPr>
          <a:xfrm>
            <a:off x="5465280" y="2990577"/>
            <a:ext cx="957174" cy="957175"/>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extrusionH="533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FC112D35-E503-43D2-B9E7-B3AADE3A4829}"/>
              </a:ext>
            </a:extLst>
          </p:cNvPr>
          <p:cNvSpPr/>
          <p:nvPr/>
        </p:nvSpPr>
        <p:spPr>
          <a:xfrm>
            <a:off x="5591473" y="2982967"/>
            <a:ext cx="704786" cy="704786"/>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Circle: Hollow 73">
            <a:extLst>
              <a:ext uri="{FF2B5EF4-FFF2-40B4-BE49-F238E27FC236}">
                <a16:creationId xmlns:a16="http://schemas.microsoft.com/office/drawing/2014/main" id="{96FBA883-3677-491E-9645-A804DFE2CC0C}"/>
              </a:ext>
            </a:extLst>
          </p:cNvPr>
          <p:cNvSpPr/>
          <p:nvPr/>
        </p:nvSpPr>
        <p:spPr>
          <a:xfrm>
            <a:off x="5371482" y="2782531"/>
            <a:ext cx="1144770" cy="1144770"/>
          </a:xfrm>
          <a:prstGeom prst="donut">
            <a:avLst>
              <a:gd name="adj" fmla="val 5078"/>
            </a:avLst>
          </a:prstGeom>
          <a:gradFill>
            <a:gsLst>
              <a:gs pos="0">
                <a:schemeClr val="bg1">
                  <a:lumMod val="95000"/>
                </a:schemeClr>
              </a:gs>
              <a:gs pos="100000">
                <a:schemeClr val="accent1">
                  <a:lumMod val="20000"/>
                  <a:lumOff val="80000"/>
                </a:schemeClr>
              </a:gs>
            </a:gsLst>
            <a:lin ang="13500000" scaled="1"/>
          </a:gra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899E6101-06D0-4410-B1F9-D1B61832AE74}"/>
              </a:ext>
            </a:extLst>
          </p:cNvPr>
          <p:cNvSpPr/>
          <p:nvPr/>
        </p:nvSpPr>
        <p:spPr>
          <a:xfrm>
            <a:off x="5591473" y="2803831"/>
            <a:ext cx="704786" cy="704786"/>
          </a:xfrm>
          <a:prstGeom prst="ellipse">
            <a:avLst/>
          </a:prstGeom>
          <a:pattFill prst="smGrid">
            <a:fgClr>
              <a:srgbClr val="33CCCC"/>
            </a:fgClr>
            <a:bgClr>
              <a:srgbClr val="33CCFF"/>
            </a:bgClr>
          </a:pattFill>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Circle: Hollow 75">
            <a:extLst>
              <a:ext uri="{FF2B5EF4-FFF2-40B4-BE49-F238E27FC236}">
                <a16:creationId xmlns:a16="http://schemas.microsoft.com/office/drawing/2014/main" id="{91B2FFC9-AD2B-45AF-A7DB-F76A57E8F904}"/>
              </a:ext>
            </a:extLst>
          </p:cNvPr>
          <p:cNvSpPr/>
          <p:nvPr/>
        </p:nvSpPr>
        <p:spPr>
          <a:xfrm>
            <a:off x="5465280" y="2518109"/>
            <a:ext cx="957174" cy="957175"/>
          </a:xfrm>
          <a:prstGeom prst="donut">
            <a:avLst>
              <a:gd name="adj" fmla="val 9971"/>
            </a:avLst>
          </a:prstGeom>
          <a:gradFill>
            <a:gsLst>
              <a:gs pos="0">
                <a:srgbClr val="33CCFF">
                  <a:alpha val="85000"/>
                </a:srgbClr>
              </a:gs>
              <a:gs pos="100000">
                <a:srgbClr val="9900CC"/>
              </a:gs>
            </a:gsLst>
            <a:lin ang="13500000" scaled="1"/>
          </a:gradFill>
          <a:ln>
            <a:noFill/>
          </a:ln>
          <a:scene3d>
            <a:camera prst="isometricTopUp"/>
            <a:lightRig rig="threePt" dir="t">
              <a:rot lat="0" lon="0" rev="0"/>
            </a:lightRig>
          </a:scene3d>
          <a:sp3d extrusionH="4254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C2FA6E8A-0A29-4105-BABA-C7ABC1A722D6}"/>
              </a:ext>
            </a:extLst>
          </p:cNvPr>
          <p:cNvSpPr/>
          <p:nvPr/>
        </p:nvSpPr>
        <p:spPr>
          <a:xfrm>
            <a:off x="5591473" y="2644302"/>
            <a:ext cx="704786" cy="704786"/>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Circle: Hollow 77">
            <a:extLst>
              <a:ext uri="{FF2B5EF4-FFF2-40B4-BE49-F238E27FC236}">
                <a16:creationId xmlns:a16="http://schemas.microsoft.com/office/drawing/2014/main" id="{1E2163B1-ED46-4645-A381-0DAD50FA4454}"/>
              </a:ext>
            </a:extLst>
          </p:cNvPr>
          <p:cNvSpPr/>
          <p:nvPr/>
        </p:nvSpPr>
        <p:spPr>
          <a:xfrm>
            <a:off x="5371482" y="2199050"/>
            <a:ext cx="1144770" cy="1144770"/>
          </a:xfrm>
          <a:prstGeom prst="donut">
            <a:avLst>
              <a:gd name="adj" fmla="val 7180"/>
            </a:avLst>
          </a:prstGeom>
          <a:solidFill>
            <a:schemeClr val="bg1">
              <a:lumMod val="75000"/>
            </a:schemeClr>
          </a:soli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Circle: Hollow 78">
            <a:extLst>
              <a:ext uri="{FF2B5EF4-FFF2-40B4-BE49-F238E27FC236}">
                <a16:creationId xmlns:a16="http://schemas.microsoft.com/office/drawing/2014/main" id="{DCE86DFB-8504-4C58-93F4-AA4470682F7E}"/>
              </a:ext>
            </a:extLst>
          </p:cNvPr>
          <p:cNvSpPr/>
          <p:nvPr/>
        </p:nvSpPr>
        <p:spPr>
          <a:xfrm>
            <a:off x="5465280" y="2165716"/>
            <a:ext cx="957174" cy="957175"/>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D7BE098D-553F-49BC-98EF-7A0CF3D673B2}"/>
              </a:ext>
            </a:extLst>
          </p:cNvPr>
          <p:cNvSpPr/>
          <p:nvPr/>
        </p:nvSpPr>
        <p:spPr>
          <a:xfrm>
            <a:off x="5591472" y="962771"/>
            <a:ext cx="704786" cy="1731800"/>
          </a:xfrm>
          <a:prstGeom prst="rect">
            <a:avLst/>
          </a:prstGeom>
          <a:gradFill flip="none" rotWithShape="1">
            <a:gsLst>
              <a:gs pos="14000">
                <a:srgbClr val="33CCFF">
                  <a:alpha val="0"/>
                </a:srgbClr>
              </a:gs>
              <a:gs pos="100000">
                <a:srgbClr val="00FFFF">
                  <a:alpha val="72941"/>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43E2CDA9-5F70-4815-B54F-9C166769FC31}"/>
              </a:ext>
            </a:extLst>
          </p:cNvPr>
          <p:cNvSpPr/>
          <p:nvPr/>
        </p:nvSpPr>
        <p:spPr>
          <a:xfrm>
            <a:off x="5591473" y="2291910"/>
            <a:ext cx="704786" cy="704786"/>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53F5959C-FCE0-4390-83AE-A52E8F7F3ECF}"/>
              </a:ext>
            </a:extLst>
          </p:cNvPr>
          <p:cNvGrpSpPr/>
          <p:nvPr/>
        </p:nvGrpSpPr>
        <p:grpSpPr>
          <a:xfrm>
            <a:off x="5675882" y="1450719"/>
            <a:ext cx="165519" cy="1256681"/>
            <a:chOff x="6804837" y="1329070"/>
            <a:chExt cx="288753" cy="2861625"/>
          </a:xfrm>
          <a:solidFill>
            <a:srgbClr val="00FFFF">
              <a:alpha val="79000"/>
            </a:srgbClr>
          </a:solidFill>
          <a:scene3d>
            <a:camera prst="isometricLeftDown"/>
            <a:lightRig rig="harsh" dir="t">
              <a:rot lat="0" lon="0" rev="0"/>
            </a:lightRig>
          </a:scene3d>
        </p:grpSpPr>
        <p:sp>
          <p:nvSpPr>
            <p:cNvPr id="100" name="Rectangle 99">
              <a:extLst>
                <a:ext uri="{FF2B5EF4-FFF2-40B4-BE49-F238E27FC236}">
                  <a16:creationId xmlns:a16="http://schemas.microsoft.com/office/drawing/2014/main" id="{5EE8EA57-ABF8-44CC-A84F-87A575EB0E1B}"/>
                </a:ext>
              </a:extLst>
            </p:cNvPr>
            <p:cNvSpPr/>
            <p:nvPr/>
          </p:nvSpPr>
          <p:spPr>
            <a:xfrm>
              <a:off x="6804837" y="1329070"/>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B73AB453-3B92-4086-9A43-E2466A4F4FBA}"/>
                </a:ext>
              </a:extLst>
            </p:cNvPr>
            <p:cNvSpPr/>
            <p:nvPr/>
          </p:nvSpPr>
          <p:spPr>
            <a:xfrm>
              <a:off x="6804837" y="1804445"/>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05F6DF2B-1434-4C3A-AE5D-770C3ACE846B}"/>
                </a:ext>
              </a:extLst>
            </p:cNvPr>
            <p:cNvSpPr/>
            <p:nvPr/>
          </p:nvSpPr>
          <p:spPr>
            <a:xfrm flipV="1">
              <a:off x="6804952" y="3786663"/>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020EEE9-B4AE-4F60-84A7-6364D0457D81}"/>
                </a:ext>
              </a:extLst>
            </p:cNvPr>
            <p:cNvSpPr/>
            <p:nvPr/>
          </p:nvSpPr>
          <p:spPr>
            <a:xfrm flipV="1">
              <a:off x="6804952" y="2797831"/>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4D4FA0F7-CF81-43CB-9FEC-59C70570D846}"/>
                </a:ext>
              </a:extLst>
            </p:cNvPr>
            <p:cNvSpPr/>
            <p:nvPr/>
          </p:nvSpPr>
          <p:spPr>
            <a:xfrm flipH="1">
              <a:off x="6975188" y="1329071"/>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AC9AD996-E3CE-42CF-9023-22C14CCBF1BC}"/>
                </a:ext>
              </a:extLst>
            </p:cNvPr>
            <p:cNvSpPr/>
            <p:nvPr/>
          </p:nvSpPr>
          <p:spPr>
            <a:xfrm flipH="1">
              <a:off x="6975188" y="1504125"/>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BF19E090-1D4A-4167-B643-5CB1F09F721B}"/>
                </a:ext>
              </a:extLst>
            </p:cNvPr>
            <p:cNvSpPr/>
            <p:nvPr/>
          </p:nvSpPr>
          <p:spPr>
            <a:xfrm flipH="1" flipV="1">
              <a:off x="6975073" y="2230903"/>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4EE6A65-90E3-4712-B99E-C3107F0A6B90}"/>
                </a:ext>
              </a:extLst>
            </p:cNvPr>
            <p:cNvSpPr/>
            <p:nvPr/>
          </p:nvSpPr>
          <p:spPr>
            <a:xfrm flipH="1" flipV="1">
              <a:off x="6975073" y="1867514"/>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563C1846-2F9D-4F8E-B5E2-5F74C8570942}"/>
                </a:ext>
              </a:extLst>
            </p:cNvPr>
            <p:cNvSpPr/>
            <p:nvPr/>
          </p:nvSpPr>
          <p:spPr>
            <a:xfrm flipH="1">
              <a:off x="6980558" y="2405957"/>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EDAB1921-CE15-4888-866E-9CD94D31ACA0}"/>
                </a:ext>
              </a:extLst>
            </p:cNvPr>
            <p:cNvSpPr/>
            <p:nvPr/>
          </p:nvSpPr>
          <p:spPr>
            <a:xfrm flipH="1">
              <a:off x="6980558" y="2581011"/>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8B952C0C-1D2E-489F-82CA-2D5E55E4BDAE}"/>
                </a:ext>
              </a:extLst>
            </p:cNvPr>
            <p:cNvSpPr/>
            <p:nvPr/>
          </p:nvSpPr>
          <p:spPr>
            <a:xfrm flipH="1" flipV="1">
              <a:off x="6980443" y="3307789"/>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D695BD6D-B4D8-4FDF-824D-E9033A096A41}"/>
                </a:ext>
              </a:extLst>
            </p:cNvPr>
            <p:cNvSpPr/>
            <p:nvPr/>
          </p:nvSpPr>
          <p:spPr>
            <a:xfrm flipH="1" flipV="1">
              <a:off x="6980443" y="2944400"/>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695DD2F8-9EFE-4EF4-8554-7885909A9FEE}"/>
                </a:ext>
              </a:extLst>
            </p:cNvPr>
            <p:cNvSpPr/>
            <p:nvPr/>
          </p:nvSpPr>
          <p:spPr>
            <a:xfrm flipH="1">
              <a:off x="6985590" y="3482843"/>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F0400B30-7C95-4CB5-8FDB-1F31A3898C8D}"/>
                </a:ext>
              </a:extLst>
            </p:cNvPr>
            <p:cNvSpPr/>
            <p:nvPr/>
          </p:nvSpPr>
          <p:spPr>
            <a:xfrm flipH="1">
              <a:off x="6985590" y="3605588"/>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4109A36E-4AC3-4CEB-9AC9-70CCE33D2B45}"/>
                </a:ext>
              </a:extLst>
            </p:cNvPr>
            <p:cNvSpPr/>
            <p:nvPr/>
          </p:nvSpPr>
          <p:spPr>
            <a:xfrm flipH="1" flipV="1">
              <a:off x="6985475" y="4094805"/>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65005047-CA2C-4DBC-9A76-65AACFD4E746}"/>
                </a:ext>
              </a:extLst>
            </p:cNvPr>
            <p:cNvSpPr/>
            <p:nvPr/>
          </p:nvSpPr>
          <p:spPr>
            <a:xfrm flipH="1" flipV="1">
              <a:off x="6985475" y="3850194"/>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70FE6E33-1965-4A9C-A5D2-D451A49AD38C}"/>
              </a:ext>
            </a:extLst>
          </p:cNvPr>
          <p:cNvGrpSpPr/>
          <p:nvPr/>
        </p:nvGrpSpPr>
        <p:grpSpPr>
          <a:xfrm>
            <a:off x="5670448" y="4586174"/>
            <a:ext cx="170887" cy="957175"/>
            <a:chOff x="6804837" y="1329070"/>
            <a:chExt cx="288753" cy="2861625"/>
          </a:xfrm>
          <a:solidFill>
            <a:srgbClr val="00FFFF">
              <a:alpha val="22000"/>
            </a:srgbClr>
          </a:solidFill>
          <a:scene3d>
            <a:camera prst="isometricLeftDown"/>
            <a:lightRig rig="harsh" dir="t">
              <a:rot lat="0" lon="0" rev="0"/>
            </a:lightRig>
          </a:scene3d>
        </p:grpSpPr>
        <p:sp>
          <p:nvSpPr>
            <p:cNvPr id="84" name="Rectangle 83">
              <a:extLst>
                <a:ext uri="{FF2B5EF4-FFF2-40B4-BE49-F238E27FC236}">
                  <a16:creationId xmlns:a16="http://schemas.microsoft.com/office/drawing/2014/main" id="{683B4103-BBEE-4537-832C-A2C087482847}"/>
                </a:ext>
              </a:extLst>
            </p:cNvPr>
            <p:cNvSpPr/>
            <p:nvPr/>
          </p:nvSpPr>
          <p:spPr>
            <a:xfrm>
              <a:off x="6804837" y="1329070"/>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CC8A5934-88E0-42DA-8AF6-0B6A140D14CD}"/>
                </a:ext>
              </a:extLst>
            </p:cNvPr>
            <p:cNvSpPr/>
            <p:nvPr/>
          </p:nvSpPr>
          <p:spPr>
            <a:xfrm>
              <a:off x="6804837" y="1804445"/>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64221E2C-F9C9-45DC-A387-DC92BDA2F1B4}"/>
                </a:ext>
              </a:extLst>
            </p:cNvPr>
            <p:cNvSpPr/>
            <p:nvPr/>
          </p:nvSpPr>
          <p:spPr>
            <a:xfrm flipV="1">
              <a:off x="6804952" y="3786663"/>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E45001DF-B057-41F6-ADC0-6D13F49238AF}"/>
                </a:ext>
              </a:extLst>
            </p:cNvPr>
            <p:cNvSpPr/>
            <p:nvPr/>
          </p:nvSpPr>
          <p:spPr>
            <a:xfrm flipV="1">
              <a:off x="6804952" y="2797831"/>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C6835325-6D0E-48FD-B5E0-6D1AF5837A3E}"/>
                </a:ext>
              </a:extLst>
            </p:cNvPr>
            <p:cNvSpPr/>
            <p:nvPr/>
          </p:nvSpPr>
          <p:spPr>
            <a:xfrm flipH="1">
              <a:off x="6975188" y="1329071"/>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4117D11B-EB3D-4AAB-B50D-0C806B2A691C}"/>
                </a:ext>
              </a:extLst>
            </p:cNvPr>
            <p:cNvSpPr/>
            <p:nvPr/>
          </p:nvSpPr>
          <p:spPr>
            <a:xfrm flipH="1">
              <a:off x="6975188" y="1504125"/>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C364DE70-D466-48B6-8DCB-C6F8BE2D8835}"/>
                </a:ext>
              </a:extLst>
            </p:cNvPr>
            <p:cNvSpPr/>
            <p:nvPr/>
          </p:nvSpPr>
          <p:spPr>
            <a:xfrm flipH="1" flipV="1">
              <a:off x="6975073" y="2230903"/>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8FA90135-BA67-4027-9479-950EA198163B}"/>
                </a:ext>
              </a:extLst>
            </p:cNvPr>
            <p:cNvSpPr/>
            <p:nvPr/>
          </p:nvSpPr>
          <p:spPr>
            <a:xfrm flipH="1" flipV="1">
              <a:off x="6975073" y="1867514"/>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7DDC5224-70DF-4B08-B281-32146BCFF4DA}"/>
                </a:ext>
              </a:extLst>
            </p:cNvPr>
            <p:cNvSpPr/>
            <p:nvPr/>
          </p:nvSpPr>
          <p:spPr>
            <a:xfrm flipH="1">
              <a:off x="6980558" y="2405957"/>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6047EB4B-BFDB-4B00-A8A5-4C5ED4B72146}"/>
                </a:ext>
              </a:extLst>
            </p:cNvPr>
            <p:cNvSpPr/>
            <p:nvPr/>
          </p:nvSpPr>
          <p:spPr>
            <a:xfrm flipH="1">
              <a:off x="6980558" y="2581011"/>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740C2FC2-03BA-42F7-82F7-297A9C29823B}"/>
                </a:ext>
              </a:extLst>
            </p:cNvPr>
            <p:cNvSpPr/>
            <p:nvPr/>
          </p:nvSpPr>
          <p:spPr>
            <a:xfrm flipH="1" flipV="1">
              <a:off x="6980443" y="3307789"/>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ED56E7C5-7EAB-4263-8E05-0D9143C8680B}"/>
                </a:ext>
              </a:extLst>
            </p:cNvPr>
            <p:cNvSpPr/>
            <p:nvPr/>
          </p:nvSpPr>
          <p:spPr>
            <a:xfrm flipH="1" flipV="1">
              <a:off x="6980443" y="2944400"/>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9B33AD8B-6990-4B99-902C-38BFCFA7018D}"/>
                </a:ext>
              </a:extLst>
            </p:cNvPr>
            <p:cNvSpPr/>
            <p:nvPr/>
          </p:nvSpPr>
          <p:spPr>
            <a:xfrm flipH="1">
              <a:off x="6985590" y="3482843"/>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724E95D4-7C30-4FCC-95AA-1055457EC779}"/>
                </a:ext>
              </a:extLst>
            </p:cNvPr>
            <p:cNvSpPr/>
            <p:nvPr/>
          </p:nvSpPr>
          <p:spPr>
            <a:xfrm flipH="1">
              <a:off x="6985590" y="3605588"/>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189C9BE0-D699-403F-A6AF-AE896631CF86}"/>
                </a:ext>
              </a:extLst>
            </p:cNvPr>
            <p:cNvSpPr/>
            <p:nvPr/>
          </p:nvSpPr>
          <p:spPr>
            <a:xfrm flipH="1" flipV="1">
              <a:off x="6985475" y="4094805"/>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AF9843FF-3ABD-49D2-AC77-A85A04D916C2}"/>
                </a:ext>
              </a:extLst>
            </p:cNvPr>
            <p:cNvSpPr/>
            <p:nvPr/>
          </p:nvSpPr>
          <p:spPr>
            <a:xfrm flipH="1" flipV="1">
              <a:off x="6985475" y="3850194"/>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7" name="Rectangle 116">
            <a:extLst>
              <a:ext uri="{FF2B5EF4-FFF2-40B4-BE49-F238E27FC236}">
                <a16:creationId xmlns:a16="http://schemas.microsoft.com/office/drawing/2014/main" id="{F98B68C2-34C5-465E-935B-BB123F7AE954}"/>
              </a:ext>
            </a:extLst>
          </p:cNvPr>
          <p:cNvSpPr/>
          <p:nvPr/>
        </p:nvSpPr>
        <p:spPr>
          <a:xfrm flipV="1">
            <a:off x="2022550" y="4166341"/>
            <a:ext cx="704786" cy="1731800"/>
          </a:xfrm>
          <a:prstGeom prst="rect">
            <a:avLst/>
          </a:prstGeom>
          <a:gradFill flip="none" rotWithShape="1">
            <a:gsLst>
              <a:gs pos="14000">
                <a:srgbClr val="33CCFF">
                  <a:alpha val="0"/>
                </a:srgbClr>
              </a:gs>
              <a:gs pos="100000">
                <a:srgbClr val="00FFFF">
                  <a:alpha val="72941"/>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Circle: Hollow 117">
            <a:extLst>
              <a:ext uri="{FF2B5EF4-FFF2-40B4-BE49-F238E27FC236}">
                <a16:creationId xmlns:a16="http://schemas.microsoft.com/office/drawing/2014/main" id="{901288A8-8403-4B78-AC7F-C4930799C18D}"/>
              </a:ext>
            </a:extLst>
          </p:cNvPr>
          <p:cNvSpPr/>
          <p:nvPr/>
        </p:nvSpPr>
        <p:spPr>
          <a:xfrm>
            <a:off x="1708256" y="3282725"/>
            <a:ext cx="1333377" cy="1333377"/>
          </a:xfrm>
          <a:prstGeom prst="donut">
            <a:avLst>
              <a:gd name="adj" fmla="val 26169"/>
            </a:avLst>
          </a:prstGeom>
          <a:solidFill>
            <a:schemeClr val="bg1">
              <a:lumMod val="75000"/>
            </a:schemeClr>
          </a:solidFill>
          <a:ln>
            <a:noFill/>
          </a:ln>
          <a:scene3d>
            <a:camera prst="isometricTopUp"/>
            <a:lightRig rig="threePt" dir="t">
              <a:rot lat="0" lon="0" rev="0"/>
            </a:lightRig>
          </a:scene3d>
          <a:sp3d extrusionH="342900" prstMaterial="metal">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Circle: Hollow 118">
            <a:extLst>
              <a:ext uri="{FF2B5EF4-FFF2-40B4-BE49-F238E27FC236}">
                <a16:creationId xmlns:a16="http://schemas.microsoft.com/office/drawing/2014/main" id="{A9657142-CFCD-46B8-8C8B-FFAE118F9353}"/>
              </a:ext>
            </a:extLst>
          </p:cNvPr>
          <p:cNvSpPr/>
          <p:nvPr/>
        </p:nvSpPr>
        <p:spPr>
          <a:xfrm>
            <a:off x="1896358" y="3368694"/>
            <a:ext cx="957174" cy="957175"/>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C6ECDB35-7117-437B-A988-1CDC276060C9}"/>
              </a:ext>
            </a:extLst>
          </p:cNvPr>
          <p:cNvSpPr/>
          <p:nvPr/>
        </p:nvSpPr>
        <p:spPr>
          <a:xfrm>
            <a:off x="2022551" y="3494888"/>
            <a:ext cx="704786" cy="704786"/>
          </a:xfrm>
          <a:prstGeom prst="ellipse">
            <a:avLst/>
          </a:prstGeom>
          <a:pattFill prst="smGrid">
            <a:fgClr>
              <a:srgbClr val="33CCCC"/>
            </a:fgClr>
            <a:bgClr>
              <a:srgbClr val="33CCFF"/>
            </a:bgClr>
          </a:pattFill>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Circle: Hollow 120">
            <a:extLst>
              <a:ext uri="{FF2B5EF4-FFF2-40B4-BE49-F238E27FC236}">
                <a16:creationId xmlns:a16="http://schemas.microsoft.com/office/drawing/2014/main" id="{35D3CFFE-4836-4310-98A7-38CC06A60018}"/>
              </a:ext>
            </a:extLst>
          </p:cNvPr>
          <p:cNvSpPr/>
          <p:nvPr/>
        </p:nvSpPr>
        <p:spPr>
          <a:xfrm>
            <a:off x="1896358" y="3209166"/>
            <a:ext cx="957174" cy="957175"/>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B9B29EEA-16E8-4EFD-ADCE-4BDA9D342357}"/>
              </a:ext>
            </a:extLst>
          </p:cNvPr>
          <p:cNvSpPr/>
          <p:nvPr/>
        </p:nvSpPr>
        <p:spPr>
          <a:xfrm>
            <a:off x="2022551" y="3317556"/>
            <a:ext cx="704786" cy="704786"/>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Circle: Hollow 122">
            <a:extLst>
              <a:ext uri="{FF2B5EF4-FFF2-40B4-BE49-F238E27FC236}">
                <a16:creationId xmlns:a16="http://schemas.microsoft.com/office/drawing/2014/main" id="{222987A6-BB5C-4162-B032-F1098E49D38E}"/>
              </a:ext>
            </a:extLst>
          </p:cNvPr>
          <p:cNvSpPr/>
          <p:nvPr/>
        </p:nvSpPr>
        <p:spPr>
          <a:xfrm>
            <a:off x="1896358" y="2990577"/>
            <a:ext cx="957174" cy="957175"/>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extrusionH="5334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011D351C-730F-4407-8653-3AAF60115C49}"/>
              </a:ext>
            </a:extLst>
          </p:cNvPr>
          <p:cNvSpPr/>
          <p:nvPr/>
        </p:nvSpPr>
        <p:spPr>
          <a:xfrm>
            <a:off x="2022551" y="2982967"/>
            <a:ext cx="704786" cy="704786"/>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Circle: Hollow 124">
            <a:extLst>
              <a:ext uri="{FF2B5EF4-FFF2-40B4-BE49-F238E27FC236}">
                <a16:creationId xmlns:a16="http://schemas.microsoft.com/office/drawing/2014/main" id="{FC0CD03A-5997-481D-9F54-1318092608C5}"/>
              </a:ext>
            </a:extLst>
          </p:cNvPr>
          <p:cNvSpPr/>
          <p:nvPr/>
        </p:nvSpPr>
        <p:spPr>
          <a:xfrm>
            <a:off x="1802560" y="2782531"/>
            <a:ext cx="1144770" cy="1144770"/>
          </a:xfrm>
          <a:prstGeom prst="donut">
            <a:avLst>
              <a:gd name="adj" fmla="val 5078"/>
            </a:avLst>
          </a:prstGeom>
          <a:gradFill>
            <a:gsLst>
              <a:gs pos="0">
                <a:schemeClr val="bg1">
                  <a:lumMod val="95000"/>
                </a:schemeClr>
              </a:gs>
              <a:gs pos="100000">
                <a:schemeClr val="accent1">
                  <a:lumMod val="20000"/>
                  <a:lumOff val="80000"/>
                </a:schemeClr>
              </a:gs>
            </a:gsLst>
            <a:lin ang="13500000" scaled="1"/>
          </a:gra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482056E3-5137-41E1-AB1D-1CB522DA5A22}"/>
              </a:ext>
            </a:extLst>
          </p:cNvPr>
          <p:cNvSpPr/>
          <p:nvPr/>
        </p:nvSpPr>
        <p:spPr>
          <a:xfrm>
            <a:off x="2022551" y="2803831"/>
            <a:ext cx="704786" cy="704786"/>
          </a:xfrm>
          <a:prstGeom prst="ellipse">
            <a:avLst/>
          </a:prstGeom>
          <a:pattFill prst="smGrid">
            <a:fgClr>
              <a:srgbClr val="33CCCC"/>
            </a:fgClr>
            <a:bgClr>
              <a:srgbClr val="33CCFF"/>
            </a:bgClr>
          </a:pattFill>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Circle: Hollow 126">
            <a:extLst>
              <a:ext uri="{FF2B5EF4-FFF2-40B4-BE49-F238E27FC236}">
                <a16:creationId xmlns:a16="http://schemas.microsoft.com/office/drawing/2014/main" id="{01ADDAC7-FDD4-46B1-A5CB-6EA0F274E2B4}"/>
              </a:ext>
            </a:extLst>
          </p:cNvPr>
          <p:cNvSpPr/>
          <p:nvPr/>
        </p:nvSpPr>
        <p:spPr>
          <a:xfrm>
            <a:off x="1896358" y="2518109"/>
            <a:ext cx="957174" cy="957175"/>
          </a:xfrm>
          <a:prstGeom prst="donut">
            <a:avLst>
              <a:gd name="adj" fmla="val 9971"/>
            </a:avLst>
          </a:prstGeom>
          <a:gradFill>
            <a:gsLst>
              <a:gs pos="0">
                <a:srgbClr val="33CCFF">
                  <a:alpha val="85000"/>
                </a:srgbClr>
              </a:gs>
              <a:gs pos="100000">
                <a:srgbClr val="9900CC"/>
              </a:gs>
            </a:gsLst>
            <a:lin ang="13500000" scaled="1"/>
          </a:gradFill>
          <a:ln>
            <a:noFill/>
          </a:ln>
          <a:scene3d>
            <a:camera prst="isometricTopUp"/>
            <a:lightRig rig="threePt" dir="t">
              <a:rot lat="0" lon="0" rev="0"/>
            </a:lightRig>
          </a:scene3d>
          <a:sp3d extrusionH="4254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D2B3491F-10A8-4DBF-B890-8C91958EA133}"/>
              </a:ext>
            </a:extLst>
          </p:cNvPr>
          <p:cNvSpPr/>
          <p:nvPr/>
        </p:nvSpPr>
        <p:spPr>
          <a:xfrm>
            <a:off x="2022551" y="2644302"/>
            <a:ext cx="704786" cy="704786"/>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Circle: Hollow 128">
            <a:extLst>
              <a:ext uri="{FF2B5EF4-FFF2-40B4-BE49-F238E27FC236}">
                <a16:creationId xmlns:a16="http://schemas.microsoft.com/office/drawing/2014/main" id="{DAD75EF8-89E0-41EA-9A55-EDE3D4769C45}"/>
              </a:ext>
            </a:extLst>
          </p:cNvPr>
          <p:cNvSpPr/>
          <p:nvPr/>
        </p:nvSpPr>
        <p:spPr>
          <a:xfrm>
            <a:off x="1802560" y="2199050"/>
            <a:ext cx="1144770" cy="1144770"/>
          </a:xfrm>
          <a:prstGeom prst="donut">
            <a:avLst>
              <a:gd name="adj" fmla="val 7180"/>
            </a:avLst>
          </a:prstGeom>
          <a:solidFill>
            <a:schemeClr val="bg1">
              <a:lumMod val="75000"/>
            </a:schemeClr>
          </a:soli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Circle: Hollow 129">
            <a:extLst>
              <a:ext uri="{FF2B5EF4-FFF2-40B4-BE49-F238E27FC236}">
                <a16:creationId xmlns:a16="http://schemas.microsoft.com/office/drawing/2014/main" id="{4EEE7FC5-E8DF-4285-BD52-EAD50E266370}"/>
              </a:ext>
            </a:extLst>
          </p:cNvPr>
          <p:cNvSpPr/>
          <p:nvPr/>
        </p:nvSpPr>
        <p:spPr>
          <a:xfrm>
            <a:off x="1896358" y="2165716"/>
            <a:ext cx="957174" cy="957175"/>
          </a:xfrm>
          <a:prstGeom prst="donut">
            <a:avLst>
              <a:gd name="adj" fmla="val 9971"/>
            </a:avLst>
          </a:prstGeom>
          <a:gradFill>
            <a:gsLst>
              <a:gs pos="0">
                <a:srgbClr val="33CCFF"/>
              </a:gs>
              <a:gs pos="100000">
                <a:srgbClr val="9900CC"/>
              </a:gs>
            </a:gsLst>
            <a:lin ang="13500000" scaled="1"/>
          </a:gradFill>
          <a:ln>
            <a:noFill/>
          </a:ln>
          <a:scene3d>
            <a:camera prst="isometricTopUp"/>
            <a:lightRig rig="threePt" dir="t">
              <a:rot lat="0" lon="0" rev="0"/>
            </a:lightRig>
          </a:scene3d>
          <a:sp3d extrusionH="177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504A0D80-77D3-4B57-AE4D-E9392C821CB8}"/>
              </a:ext>
            </a:extLst>
          </p:cNvPr>
          <p:cNvSpPr/>
          <p:nvPr/>
        </p:nvSpPr>
        <p:spPr>
          <a:xfrm>
            <a:off x="2022551" y="954066"/>
            <a:ext cx="704786" cy="1731800"/>
          </a:xfrm>
          <a:prstGeom prst="rect">
            <a:avLst/>
          </a:prstGeom>
          <a:gradFill flip="none" rotWithShape="1">
            <a:gsLst>
              <a:gs pos="14000">
                <a:srgbClr val="33CCFF">
                  <a:alpha val="0"/>
                </a:srgbClr>
              </a:gs>
              <a:gs pos="100000">
                <a:srgbClr val="00FFFF">
                  <a:alpha val="72941"/>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10BD9EC8-AB46-43F7-AA22-B9385EBFCE18}"/>
              </a:ext>
            </a:extLst>
          </p:cNvPr>
          <p:cNvSpPr/>
          <p:nvPr/>
        </p:nvSpPr>
        <p:spPr>
          <a:xfrm>
            <a:off x="2022551" y="2291910"/>
            <a:ext cx="704786" cy="704786"/>
          </a:xfrm>
          <a:prstGeom prst="ellipse">
            <a:avLst/>
          </a:prstGeom>
          <a:pattFill prst="smGrid">
            <a:fgClr>
              <a:srgbClr val="33CCCC"/>
            </a:fgClr>
            <a:bgClr>
              <a:srgbClr val="33CCFF"/>
            </a:bgClr>
          </a:patt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32E01200-3910-44DF-A98C-6B32C437D6FB}"/>
              </a:ext>
            </a:extLst>
          </p:cNvPr>
          <p:cNvGrpSpPr/>
          <p:nvPr/>
        </p:nvGrpSpPr>
        <p:grpSpPr>
          <a:xfrm>
            <a:off x="2106960" y="1450719"/>
            <a:ext cx="165519" cy="1256681"/>
            <a:chOff x="6804837" y="1329070"/>
            <a:chExt cx="288753" cy="2861625"/>
          </a:xfrm>
          <a:solidFill>
            <a:srgbClr val="00FFFF">
              <a:alpha val="79000"/>
            </a:srgbClr>
          </a:solidFill>
          <a:scene3d>
            <a:camera prst="isometricLeftDown"/>
            <a:lightRig rig="harsh" dir="t">
              <a:rot lat="0" lon="0" rev="0"/>
            </a:lightRig>
          </a:scene3d>
        </p:grpSpPr>
        <p:sp>
          <p:nvSpPr>
            <p:cNvPr id="151" name="Rectangle 150">
              <a:extLst>
                <a:ext uri="{FF2B5EF4-FFF2-40B4-BE49-F238E27FC236}">
                  <a16:creationId xmlns:a16="http://schemas.microsoft.com/office/drawing/2014/main" id="{D3E31B79-5F89-4A3A-9ED6-AF5B8E043D36}"/>
                </a:ext>
              </a:extLst>
            </p:cNvPr>
            <p:cNvSpPr/>
            <p:nvPr/>
          </p:nvSpPr>
          <p:spPr>
            <a:xfrm>
              <a:off x="6804837" y="1329070"/>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BBB7A18E-44D2-4BD0-9E34-2014B19B51C6}"/>
                </a:ext>
              </a:extLst>
            </p:cNvPr>
            <p:cNvSpPr/>
            <p:nvPr/>
          </p:nvSpPr>
          <p:spPr>
            <a:xfrm>
              <a:off x="6804837" y="1804445"/>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F801491-8F77-476B-8FEA-BF669E47A974}"/>
                </a:ext>
              </a:extLst>
            </p:cNvPr>
            <p:cNvSpPr/>
            <p:nvPr/>
          </p:nvSpPr>
          <p:spPr>
            <a:xfrm flipV="1">
              <a:off x="6804952" y="3786663"/>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8E0CDE89-8C50-4EE9-9F9A-E64EC9530EA7}"/>
                </a:ext>
              </a:extLst>
            </p:cNvPr>
            <p:cNvSpPr/>
            <p:nvPr/>
          </p:nvSpPr>
          <p:spPr>
            <a:xfrm flipV="1">
              <a:off x="6804952" y="2797831"/>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8F3E94D0-178E-445A-B1AE-1E67633513E5}"/>
                </a:ext>
              </a:extLst>
            </p:cNvPr>
            <p:cNvSpPr/>
            <p:nvPr/>
          </p:nvSpPr>
          <p:spPr>
            <a:xfrm flipH="1">
              <a:off x="6975188" y="1329071"/>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68F852BD-70AE-439B-9922-32939AADDFE5}"/>
                </a:ext>
              </a:extLst>
            </p:cNvPr>
            <p:cNvSpPr/>
            <p:nvPr/>
          </p:nvSpPr>
          <p:spPr>
            <a:xfrm flipH="1">
              <a:off x="6975188" y="1504125"/>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5EF88279-A2DA-4348-927F-73B0B146F7A7}"/>
                </a:ext>
              </a:extLst>
            </p:cNvPr>
            <p:cNvSpPr/>
            <p:nvPr/>
          </p:nvSpPr>
          <p:spPr>
            <a:xfrm flipH="1" flipV="1">
              <a:off x="6975073" y="2230903"/>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098605F8-A376-4571-BE11-3A87AE8A9E61}"/>
                </a:ext>
              </a:extLst>
            </p:cNvPr>
            <p:cNvSpPr/>
            <p:nvPr/>
          </p:nvSpPr>
          <p:spPr>
            <a:xfrm flipH="1" flipV="1">
              <a:off x="6975073" y="1867514"/>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46063998-5D56-40F7-A9F4-89223C15C3C2}"/>
                </a:ext>
              </a:extLst>
            </p:cNvPr>
            <p:cNvSpPr/>
            <p:nvPr/>
          </p:nvSpPr>
          <p:spPr>
            <a:xfrm flipH="1">
              <a:off x="6980558" y="2405957"/>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FCFD827F-E4E7-4282-BF4A-2B42852F52FB}"/>
                </a:ext>
              </a:extLst>
            </p:cNvPr>
            <p:cNvSpPr/>
            <p:nvPr/>
          </p:nvSpPr>
          <p:spPr>
            <a:xfrm flipH="1">
              <a:off x="6980558" y="2581011"/>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1EF0153D-CE2F-4E3E-AFFF-2E228C218425}"/>
                </a:ext>
              </a:extLst>
            </p:cNvPr>
            <p:cNvSpPr/>
            <p:nvPr/>
          </p:nvSpPr>
          <p:spPr>
            <a:xfrm flipH="1" flipV="1">
              <a:off x="6980443" y="3307789"/>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7AC378B0-5C2D-423E-98AD-E092C1E34D3A}"/>
                </a:ext>
              </a:extLst>
            </p:cNvPr>
            <p:cNvSpPr/>
            <p:nvPr/>
          </p:nvSpPr>
          <p:spPr>
            <a:xfrm flipH="1" flipV="1">
              <a:off x="6980443" y="2944400"/>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DE99F448-3D90-4CB2-9AFB-57F6637E8CD9}"/>
                </a:ext>
              </a:extLst>
            </p:cNvPr>
            <p:cNvSpPr/>
            <p:nvPr/>
          </p:nvSpPr>
          <p:spPr>
            <a:xfrm flipH="1">
              <a:off x="6985590" y="3482843"/>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C84A5150-22F6-4A06-BDBA-DBFA61D6FC94}"/>
                </a:ext>
              </a:extLst>
            </p:cNvPr>
            <p:cNvSpPr/>
            <p:nvPr/>
          </p:nvSpPr>
          <p:spPr>
            <a:xfrm flipH="1">
              <a:off x="6985590" y="3605588"/>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8CC5DAD5-505A-4A06-ACF7-4C15FCEA4E01}"/>
                </a:ext>
              </a:extLst>
            </p:cNvPr>
            <p:cNvSpPr/>
            <p:nvPr/>
          </p:nvSpPr>
          <p:spPr>
            <a:xfrm flipH="1" flipV="1">
              <a:off x="6985475" y="4094805"/>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B236756F-F8AD-4EC7-A2EE-D5C8464C427D}"/>
                </a:ext>
              </a:extLst>
            </p:cNvPr>
            <p:cNvSpPr/>
            <p:nvPr/>
          </p:nvSpPr>
          <p:spPr>
            <a:xfrm flipH="1" flipV="1">
              <a:off x="6985475" y="3850194"/>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4" name="Group 133">
            <a:extLst>
              <a:ext uri="{FF2B5EF4-FFF2-40B4-BE49-F238E27FC236}">
                <a16:creationId xmlns:a16="http://schemas.microsoft.com/office/drawing/2014/main" id="{FA9FBD88-9572-4023-847E-E8E6D0C4D434}"/>
              </a:ext>
            </a:extLst>
          </p:cNvPr>
          <p:cNvGrpSpPr/>
          <p:nvPr/>
        </p:nvGrpSpPr>
        <p:grpSpPr>
          <a:xfrm>
            <a:off x="2101526" y="4586174"/>
            <a:ext cx="170887" cy="957175"/>
            <a:chOff x="6804837" y="1329070"/>
            <a:chExt cx="288753" cy="2861625"/>
          </a:xfrm>
          <a:solidFill>
            <a:srgbClr val="00FFFF">
              <a:alpha val="22000"/>
            </a:srgbClr>
          </a:solidFill>
          <a:scene3d>
            <a:camera prst="isometricLeftDown"/>
            <a:lightRig rig="harsh" dir="t">
              <a:rot lat="0" lon="0" rev="0"/>
            </a:lightRig>
          </a:scene3d>
        </p:grpSpPr>
        <p:sp>
          <p:nvSpPr>
            <p:cNvPr id="135" name="Rectangle 134">
              <a:extLst>
                <a:ext uri="{FF2B5EF4-FFF2-40B4-BE49-F238E27FC236}">
                  <a16:creationId xmlns:a16="http://schemas.microsoft.com/office/drawing/2014/main" id="{4D0C161D-B156-4F5E-846D-94AA370146FF}"/>
                </a:ext>
              </a:extLst>
            </p:cNvPr>
            <p:cNvSpPr/>
            <p:nvPr/>
          </p:nvSpPr>
          <p:spPr>
            <a:xfrm>
              <a:off x="6804837" y="1329070"/>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5D2D913-F29C-440C-B990-5CF2422546F7}"/>
                </a:ext>
              </a:extLst>
            </p:cNvPr>
            <p:cNvSpPr/>
            <p:nvPr/>
          </p:nvSpPr>
          <p:spPr>
            <a:xfrm>
              <a:off x="6804837" y="1804445"/>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7048071C-944C-4E0A-98F0-D00B021F22A3}"/>
                </a:ext>
              </a:extLst>
            </p:cNvPr>
            <p:cNvSpPr/>
            <p:nvPr/>
          </p:nvSpPr>
          <p:spPr>
            <a:xfrm flipV="1">
              <a:off x="6804952" y="3786663"/>
              <a:ext cx="116958" cy="4040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1927FE58-A557-4A94-9949-7C75C6EDB8B0}"/>
                </a:ext>
              </a:extLst>
            </p:cNvPr>
            <p:cNvSpPr/>
            <p:nvPr/>
          </p:nvSpPr>
          <p:spPr>
            <a:xfrm flipV="1">
              <a:off x="6804952" y="2797831"/>
              <a:ext cx="116958" cy="9174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F2E073A6-91C7-44AF-80ED-F60F815DAF09}"/>
                </a:ext>
              </a:extLst>
            </p:cNvPr>
            <p:cNvSpPr/>
            <p:nvPr/>
          </p:nvSpPr>
          <p:spPr>
            <a:xfrm flipH="1">
              <a:off x="6975188" y="1329071"/>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2FEF49AB-48EE-4AA4-BA78-9433F5074104}"/>
                </a:ext>
              </a:extLst>
            </p:cNvPr>
            <p:cNvSpPr/>
            <p:nvPr/>
          </p:nvSpPr>
          <p:spPr>
            <a:xfrm flipH="1">
              <a:off x="6975188" y="1504125"/>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22A201B0-3A03-4924-ABDF-E235C80B5778}"/>
                </a:ext>
              </a:extLst>
            </p:cNvPr>
            <p:cNvSpPr/>
            <p:nvPr/>
          </p:nvSpPr>
          <p:spPr>
            <a:xfrm flipH="1" flipV="1">
              <a:off x="6975073" y="2230903"/>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830C30BD-471C-4806-A1E9-2DC42C0BFD1C}"/>
                </a:ext>
              </a:extLst>
            </p:cNvPr>
            <p:cNvSpPr/>
            <p:nvPr/>
          </p:nvSpPr>
          <p:spPr>
            <a:xfrm flipH="1" flipV="1">
              <a:off x="6975073" y="1867514"/>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D7AEDBA3-B040-489A-8139-DF83F132B05E}"/>
                </a:ext>
              </a:extLst>
            </p:cNvPr>
            <p:cNvSpPr/>
            <p:nvPr/>
          </p:nvSpPr>
          <p:spPr>
            <a:xfrm flipH="1">
              <a:off x="6980558" y="2405957"/>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8C5B1E9D-C761-4DE6-A169-1AEF2C3BF0E9}"/>
                </a:ext>
              </a:extLst>
            </p:cNvPr>
            <p:cNvSpPr/>
            <p:nvPr/>
          </p:nvSpPr>
          <p:spPr>
            <a:xfrm flipH="1">
              <a:off x="6980558" y="2581011"/>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C6377203-F220-4B24-A25A-C7C87EB29BB7}"/>
                </a:ext>
              </a:extLst>
            </p:cNvPr>
            <p:cNvSpPr/>
            <p:nvPr/>
          </p:nvSpPr>
          <p:spPr>
            <a:xfrm flipH="1" flipV="1">
              <a:off x="6980443" y="3307789"/>
              <a:ext cx="108000" cy="148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10315D97-364A-4872-B780-88C3EB291120}"/>
                </a:ext>
              </a:extLst>
            </p:cNvPr>
            <p:cNvSpPr/>
            <p:nvPr/>
          </p:nvSpPr>
          <p:spPr>
            <a:xfrm flipH="1" flipV="1">
              <a:off x="6980443" y="2944400"/>
              <a:ext cx="108000" cy="3365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4D95CB-6CE2-4B88-B710-F0AB9658BBED}"/>
                </a:ext>
              </a:extLst>
            </p:cNvPr>
            <p:cNvSpPr/>
            <p:nvPr/>
          </p:nvSpPr>
          <p:spPr>
            <a:xfrm flipH="1">
              <a:off x="6985590" y="3482843"/>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EC22A26F-DDE5-4925-B3C1-5DF4254065A9}"/>
                </a:ext>
              </a:extLst>
            </p:cNvPr>
            <p:cNvSpPr/>
            <p:nvPr/>
          </p:nvSpPr>
          <p:spPr>
            <a:xfrm flipH="1">
              <a:off x="6985590" y="3605588"/>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A7D30D39-FC27-4545-8AAE-24D489F930DE}"/>
                </a:ext>
              </a:extLst>
            </p:cNvPr>
            <p:cNvSpPr/>
            <p:nvPr/>
          </p:nvSpPr>
          <p:spPr>
            <a:xfrm flipH="1" flipV="1">
              <a:off x="6985475" y="4094805"/>
              <a:ext cx="108000" cy="958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B3B1490-65C0-424F-A7CC-8D2A874F01D1}"/>
                </a:ext>
              </a:extLst>
            </p:cNvPr>
            <p:cNvSpPr/>
            <p:nvPr/>
          </p:nvSpPr>
          <p:spPr>
            <a:xfrm flipH="1" flipV="1">
              <a:off x="6985475" y="3850194"/>
              <a:ext cx="108000" cy="217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5" name="TextBox 184">
            <a:extLst>
              <a:ext uri="{FF2B5EF4-FFF2-40B4-BE49-F238E27FC236}">
                <a16:creationId xmlns:a16="http://schemas.microsoft.com/office/drawing/2014/main" id="{C67DC6A1-1BA5-412A-A2DF-AF931FE92857}"/>
              </a:ext>
            </a:extLst>
          </p:cNvPr>
          <p:cNvSpPr txBox="1"/>
          <p:nvPr/>
        </p:nvSpPr>
        <p:spPr>
          <a:xfrm>
            <a:off x="8239878" y="1494778"/>
            <a:ext cx="3508631" cy="11387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4000" dirty="0">
                <a:gradFill>
                  <a:gsLst>
                    <a:gs pos="0">
                      <a:srgbClr val="00FFFF"/>
                    </a:gs>
                    <a:gs pos="100000">
                      <a:srgbClr val="9900CC"/>
                    </a:gs>
                  </a:gsLst>
                  <a:lin ang="2700000" scaled="1"/>
                </a:gradFill>
                <a:latin typeface="Poppins Light" panose="00000400000000000000" pitchFamily="2" charset="0"/>
                <a:cs typeface="Poppins Light" panose="00000400000000000000" pitchFamily="2" charset="0"/>
              </a:rPr>
              <a:t>VISION</a:t>
            </a:r>
            <a:r>
              <a:rPr kumimoji="0" lang="en-IN" sz="2800" b="0" i="0" u="none" strike="noStrike" kern="1200" cap="none" spc="0" normalizeH="0" baseline="0" noProof="0" dirty="0">
                <a:ln>
                  <a:noFill/>
                </a:ln>
                <a:gradFill>
                  <a:gsLst>
                    <a:gs pos="0">
                      <a:srgbClr val="00FFFF"/>
                    </a:gs>
                    <a:gs pos="100000">
                      <a:srgbClr val="9900CC"/>
                    </a:gs>
                  </a:gsLst>
                  <a:lin ang="2700000" scaled="1"/>
                </a:gradFill>
                <a:effectLst/>
                <a:uLnTx/>
                <a:uFillTx/>
                <a:latin typeface="Poppins Light" panose="00000400000000000000" pitchFamily="2" charset="0"/>
                <a:ea typeface="+mn-ea"/>
                <a:cs typeface="Poppins Light" panose="00000400000000000000"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gradFill>
                  <a:gsLst>
                    <a:gs pos="0">
                      <a:srgbClr val="00FFFF"/>
                    </a:gs>
                    <a:gs pos="100000">
                      <a:srgbClr val="9900CC"/>
                    </a:gs>
                  </a:gsLst>
                  <a:lin ang="2700000" scaled="1"/>
                </a:gradFill>
                <a:effectLst/>
                <a:uLnTx/>
                <a:uFillTx/>
                <a:latin typeface="Poppins Light" panose="00000400000000000000" pitchFamily="2" charset="0"/>
                <a:ea typeface="+mn-ea"/>
                <a:cs typeface="Poppins Light" panose="00000400000000000000" pitchFamily="2" charset="0"/>
              </a:rPr>
              <a:t>AND</a:t>
            </a:r>
            <a:r>
              <a:rPr kumimoji="0" lang="en-IN" sz="2800" b="0" i="0" u="none" strike="noStrike" kern="1200" cap="none" spc="0" normalizeH="0" noProof="0" dirty="0">
                <a:ln>
                  <a:noFill/>
                </a:ln>
                <a:gradFill>
                  <a:gsLst>
                    <a:gs pos="0">
                      <a:srgbClr val="00FFFF"/>
                    </a:gs>
                    <a:gs pos="100000">
                      <a:srgbClr val="9900CC"/>
                    </a:gs>
                  </a:gsLst>
                  <a:lin ang="2700000" scaled="1"/>
                </a:gradFill>
                <a:effectLst/>
                <a:uLnTx/>
                <a:uFillTx/>
                <a:latin typeface="Poppins Light" panose="00000400000000000000" pitchFamily="2" charset="0"/>
                <a:ea typeface="+mn-ea"/>
                <a:cs typeface="Poppins Light" panose="00000400000000000000" pitchFamily="2" charset="0"/>
              </a:rPr>
              <a:t> </a:t>
            </a:r>
            <a:r>
              <a:rPr lang="en-IN" sz="2800" dirty="0">
                <a:gradFill>
                  <a:gsLst>
                    <a:gs pos="0">
                      <a:srgbClr val="00FFFF"/>
                    </a:gs>
                    <a:gs pos="100000">
                      <a:srgbClr val="9900CC"/>
                    </a:gs>
                  </a:gsLst>
                  <a:lin ang="2700000" scaled="1"/>
                </a:gradFill>
                <a:latin typeface="Poppins Light" panose="00000400000000000000" pitchFamily="2" charset="0"/>
                <a:cs typeface="Poppins Light" panose="00000400000000000000" pitchFamily="2" charset="0"/>
              </a:rPr>
              <a:t>IDEOLOGY</a:t>
            </a:r>
            <a:endParaRPr kumimoji="0" lang="en-IN" sz="2800" b="0" i="0" u="none" strike="noStrike" kern="1200" cap="none" spc="0" normalizeH="0" baseline="0" noProof="0" dirty="0">
              <a:ln>
                <a:noFill/>
              </a:ln>
              <a:gradFill>
                <a:gsLst>
                  <a:gs pos="0">
                    <a:srgbClr val="00FFFF"/>
                  </a:gs>
                  <a:gs pos="100000">
                    <a:srgbClr val="9900CC"/>
                  </a:gs>
                </a:gsLst>
                <a:lin ang="2700000" scaled="1"/>
              </a:gradFill>
              <a:effectLst/>
              <a:uLnTx/>
              <a:uFillTx/>
              <a:latin typeface="Poppins Light" panose="00000400000000000000" pitchFamily="2" charset="0"/>
              <a:ea typeface="+mn-ea"/>
              <a:cs typeface="Poppins Light" panose="00000400000000000000" pitchFamily="2" charset="0"/>
            </a:endParaRPr>
          </a:p>
        </p:txBody>
      </p:sp>
      <p:sp>
        <p:nvSpPr>
          <p:cNvPr id="186" name="TextBox 185">
            <a:extLst>
              <a:ext uri="{FF2B5EF4-FFF2-40B4-BE49-F238E27FC236}">
                <a16:creationId xmlns:a16="http://schemas.microsoft.com/office/drawing/2014/main" id="{98A02D80-8042-41E0-8F55-3CBA0B7B3442}"/>
              </a:ext>
            </a:extLst>
          </p:cNvPr>
          <p:cNvSpPr txBox="1"/>
          <p:nvPr/>
        </p:nvSpPr>
        <p:spPr>
          <a:xfrm>
            <a:off x="8296294" y="2881600"/>
            <a:ext cx="2711658"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900" dirty="0">
                <a:gradFill>
                  <a:gsLst>
                    <a:gs pos="0">
                      <a:srgbClr val="00FFFF"/>
                    </a:gs>
                    <a:gs pos="100000">
                      <a:srgbClr val="9900CC"/>
                    </a:gs>
                  </a:gsLst>
                  <a:lin ang="2700000" scaled="1"/>
                </a:gradFill>
                <a:latin typeface="Poppins Light" panose="00000400000000000000" pitchFamily="2" charset="0"/>
                <a:cs typeface="Poppins Light" panose="00000400000000000000" pitchFamily="2" charset="0"/>
              </a:rPr>
              <a:t>Right from formation our vision in E.V.S is to bring Security and Surveillance to every corner of India. Feeling to be secure is our basic need but in today’s technological and information based era it has gradually turned into a privilege. Here in E.V.S we believe this needs a big change. </a:t>
            </a:r>
            <a:endParaRPr kumimoji="0" lang="en-IN" sz="900" b="0" i="0" u="none" strike="noStrike" kern="1200" cap="none" spc="0" normalizeH="0" baseline="0" noProof="0" dirty="0">
              <a:ln>
                <a:noFill/>
              </a:ln>
              <a:gradFill>
                <a:gsLst>
                  <a:gs pos="0">
                    <a:srgbClr val="00FFFF"/>
                  </a:gs>
                  <a:gs pos="100000">
                    <a:srgbClr val="9900CC"/>
                  </a:gs>
                </a:gsLst>
                <a:lin ang="2700000" scaled="1"/>
              </a:gradFill>
              <a:effectLst/>
              <a:uLnTx/>
              <a:uFillTx/>
              <a:latin typeface="Poppins Light" panose="00000400000000000000" pitchFamily="2" charset="0"/>
              <a:ea typeface="+mn-ea"/>
              <a:cs typeface="Poppins Light" panose="000004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dirty="0">
              <a:ln>
                <a:noFill/>
              </a:ln>
              <a:gradFill>
                <a:gsLst>
                  <a:gs pos="0">
                    <a:srgbClr val="00FFFF"/>
                  </a:gs>
                  <a:gs pos="100000">
                    <a:srgbClr val="9900CC"/>
                  </a:gs>
                </a:gsLst>
                <a:lin ang="2700000" scaled="1"/>
              </a:gradFill>
              <a:effectLst/>
              <a:uLnTx/>
              <a:uFillTx/>
              <a:latin typeface="Poppins Light" panose="00000400000000000000" pitchFamily="2" charset="0"/>
              <a:ea typeface="+mn-ea"/>
              <a:cs typeface="Poppins Light" panose="00000400000000000000" pitchFamily="2" charset="0"/>
            </a:endParaRPr>
          </a:p>
        </p:txBody>
      </p:sp>
      <p:sp>
        <p:nvSpPr>
          <p:cNvPr id="187" name="TextBox 186">
            <a:extLst>
              <a:ext uri="{FF2B5EF4-FFF2-40B4-BE49-F238E27FC236}">
                <a16:creationId xmlns:a16="http://schemas.microsoft.com/office/drawing/2014/main" id="{B691B501-13DA-40C1-8056-3DCC92319847}"/>
              </a:ext>
            </a:extLst>
          </p:cNvPr>
          <p:cNvSpPr txBox="1"/>
          <p:nvPr/>
        </p:nvSpPr>
        <p:spPr>
          <a:xfrm>
            <a:off x="8296294" y="3976169"/>
            <a:ext cx="2711658" cy="8771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gradFill>
                  <a:gsLst>
                    <a:gs pos="0">
                      <a:srgbClr val="00FFFF"/>
                    </a:gs>
                    <a:gs pos="100000">
                      <a:srgbClr val="9900CC"/>
                    </a:gs>
                  </a:gsLst>
                  <a:lin ang="2700000" scaled="1"/>
                </a:gradFill>
                <a:effectLst/>
                <a:uLnTx/>
                <a:uFillTx/>
                <a:latin typeface="Poppins Light" panose="00000400000000000000" pitchFamily="2" charset="0"/>
                <a:ea typeface="+mn-ea"/>
                <a:cs typeface="Poppins Light" panose="00000400000000000000" pitchFamily="2" charset="0"/>
              </a:rPr>
              <a:t>Our Ideology</a:t>
            </a:r>
            <a:r>
              <a:rPr kumimoji="0" lang="en-IN" sz="900" b="0" i="0" u="none" strike="noStrike" kern="1200" cap="none" spc="0" normalizeH="0" noProof="0" dirty="0">
                <a:ln>
                  <a:noFill/>
                </a:ln>
                <a:gradFill>
                  <a:gsLst>
                    <a:gs pos="0">
                      <a:srgbClr val="00FFFF"/>
                    </a:gs>
                    <a:gs pos="100000">
                      <a:srgbClr val="9900CC"/>
                    </a:gs>
                  </a:gsLst>
                  <a:lin ang="2700000" scaled="1"/>
                </a:gradFill>
                <a:effectLst/>
                <a:uLnTx/>
                <a:uFillTx/>
                <a:latin typeface="Poppins Light" panose="00000400000000000000" pitchFamily="2" charset="0"/>
                <a:ea typeface="+mn-ea"/>
                <a:cs typeface="Poppins Light" panose="00000400000000000000" pitchFamily="2" charset="0"/>
              </a:rPr>
              <a:t> is to be the change we need tomorrow. Feeling safe and secured is a state of mind we all need to avail a healthy lifetime. We here at E.V.S are determined to prove you the much needed security essential with the best technology available today.</a:t>
            </a:r>
            <a:endParaRPr kumimoji="0" lang="en-IN" sz="900" b="0" i="0" u="none" strike="noStrike" kern="1200" cap="none" spc="0" normalizeH="0" baseline="0" noProof="0" dirty="0">
              <a:ln>
                <a:noFill/>
              </a:ln>
              <a:gradFill>
                <a:gsLst>
                  <a:gs pos="0">
                    <a:srgbClr val="00FFFF"/>
                  </a:gs>
                  <a:gs pos="100000">
                    <a:srgbClr val="9900CC"/>
                  </a:gs>
                </a:gsLst>
                <a:lin ang="2700000" scaled="1"/>
              </a:gradFill>
              <a:effectLst/>
              <a:uLnTx/>
              <a:uFillTx/>
              <a:latin typeface="Poppins Light" panose="00000400000000000000" pitchFamily="2" charset="0"/>
              <a:ea typeface="+mn-ea"/>
              <a:cs typeface="Poppins Light" panose="000004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dirty="0">
              <a:ln>
                <a:noFill/>
              </a:ln>
              <a:gradFill>
                <a:gsLst>
                  <a:gs pos="0">
                    <a:srgbClr val="00FFFF"/>
                  </a:gs>
                  <a:gs pos="100000">
                    <a:srgbClr val="9900CC"/>
                  </a:gs>
                </a:gsLst>
                <a:lin ang="2700000" scaled="1"/>
              </a:gradFill>
              <a:effectLst/>
              <a:uLnTx/>
              <a:uFillTx/>
              <a:latin typeface="Poppins Light" panose="00000400000000000000" pitchFamily="2" charset="0"/>
              <a:ea typeface="+mn-ea"/>
              <a:cs typeface="Poppins Light" panose="00000400000000000000" pitchFamily="2" charset="0"/>
            </a:endParaRPr>
          </a:p>
        </p:txBody>
      </p:sp>
    </p:spTree>
    <p:extLst>
      <p:ext uri="{BB962C8B-B14F-4D97-AF65-F5344CB8AC3E}">
        <p14:creationId xmlns:p14="http://schemas.microsoft.com/office/powerpoint/2010/main" val="42300881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4750"/>
                                        <p:tgtEl>
                                          <p:spTgt spid="2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4750"/>
                                        <p:tgtEl>
                                          <p:spTgt spid="131"/>
                                        </p:tgtEl>
                                      </p:cBhvr>
                                    </p:animEffect>
                                  </p:childTnLst>
                                </p:cTn>
                              </p:par>
                              <p:par>
                                <p:cTn id="11" presetID="10" presetClass="entr" presetSubtype="0" fill="hold" nodeType="withEffect">
                                  <p:stCondLst>
                                    <p:cond delay="250"/>
                                  </p:stCondLst>
                                  <p:childTnLst>
                                    <p:set>
                                      <p:cBhvr>
                                        <p:cTn id="12" dur="1" fill="hold">
                                          <p:stCondLst>
                                            <p:cond delay="0"/>
                                          </p:stCondLst>
                                        </p:cTn>
                                        <p:tgtEl>
                                          <p:spTgt spid="133"/>
                                        </p:tgtEl>
                                        <p:attrNameLst>
                                          <p:attrName>style.visibility</p:attrName>
                                        </p:attrNameLst>
                                      </p:cBhvr>
                                      <p:to>
                                        <p:strVal val="visible"/>
                                      </p:to>
                                    </p:set>
                                    <p:animEffect transition="in" filter="fade">
                                      <p:cBhvr>
                                        <p:cTn id="13" dur="4750"/>
                                        <p:tgtEl>
                                          <p:spTgt spid="133"/>
                                        </p:tgtEl>
                                      </p:cBhvr>
                                    </p:animEffect>
                                  </p:childTnLst>
                                </p:cTn>
                              </p:par>
                              <p:par>
                                <p:cTn id="14" presetID="10" presetClass="entr" presetSubtype="0" fill="hold" nodeType="withEffect">
                                  <p:stCondLst>
                                    <p:cond delay="5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4750"/>
                                        <p:tgtEl>
                                          <p:spTgt spid="46"/>
                                        </p:tgtEl>
                                      </p:cBhvr>
                                    </p:animEffect>
                                  </p:childTnLst>
                                </p:cTn>
                              </p:par>
                              <p:par>
                                <p:cTn id="17" presetID="10" presetClass="entr" presetSubtype="0" fill="hold" nodeType="withEffect">
                                  <p:stCondLst>
                                    <p:cond delay="50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4750"/>
                                        <p:tgtEl>
                                          <p:spTgt spid="82"/>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4750"/>
                                        <p:tgtEl>
                                          <p:spTgt spid="80"/>
                                        </p:tgtEl>
                                      </p:cBhvr>
                                    </p:animEffect>
                                  </p:childTnLst>
                                </p:cTn>
                              </p:par>
                              <p:par>
                                <p:cTn id="23" presetID="10" presetClass="entr" presetSubtype="0" fill="hold" nodeType="withEffect">
                                  <p:stCondLst>
                                    <p:cond delay="50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4750"/>
                                        <p:tgtEl>
                                          <p:spTgt spid="83"/>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4750"/>
                                        <p:tgtEl>
                                          <p:spTgt spid="66"/>
                                        </p:tgtEl>
                                      </p:cBhvr>
                                    </p:animEffect>
                                  </p:childTnLst>
                                </p:cTn>
                              </p:par>
                              <p:par>
                                <p:cTn id="29" presetID="10" presetClass="entr" presetSubtype="0" fill="hold" nodeType="withEffect">
                                  <p:stCondLst>
                                    <p:cond delay="75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4750"/>
                                        <p:tgtEl>
                                          <p:spTgt spid="47"/>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4750"/>
                                        <p:tgtEl>
                                          <p:spTgt spid="24"/>
                                        </p:tgtEl>
                                      </p:cBhvr>
                                    </p:animEffect>
                                  </p:childTnLst>
                                </p:cTn>
                              </p:par>
                              <p:par>
                                <p:cTn id="35" presetID="10" presetClass="entr" presetSubtype="0" fill="hold" nodeType="withEffect">
                                  <p:stCondLst>
                                    <p:cond delay="750"/>
                                  </p:stCondLst>
                                  <p:childTnLst>
                                    <p:set>
                                      <p:cBhvr>
                                        <p:cTn id="36" dur="1" fill="hold">
                                          <p:stCondLst>
                                            <p:cond delay="0"/>
                                          </p:stCondLst>
                                        </p:cTn>
                                        <p:tgtEl>
                                          <p:spTgt spid="134"/>
                                        </p:tgtEl>
                                        <p:attrNameLst>
                                          <p:attrName>style.visibility</p:attrName>
                                        </p:attrNameLst>
                                      </p:cBhvr>
                                      <p:to>
                                        <p:strVal val="visible"/>
                                      </p:to>
                                    </p:set>
                                    <p:animEffect transition="in" filter="fade">
                                      <p:cBhvr>
                                        <p:cTn id="37" dur="4750"/>
                                        <p:tgtEl>
                                          <p:spTgt spid="134"/>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4750"/>
                                        <p:tgtEl>
                                          <p:spTgt spid="117"/>
                                        </p:tgtEl>
                                      </p:cBhvr>
                                    </p:animEffect>
                                  </p:childTnLst>
                                </p:cTn>
                              </p:par>
                              <p:par>
                                <p:cTn id="41" presetID="2" presetClass="entr" presetSubtype="4" decel="100000" fill="hold" grpId="0" nodeType="withEffect">
                                  <p:stCondLst>
                                    <p:cond delay="500"/>
                                  </p:stCondLst>
                                  <p:childTnLst>
                                    <p:set>
                                      <p:cBhvr>
                                        <p:cTn id="42" dur="1" fill="hold">
                                          <p:stCondLst>
                                            <p:cond delay="0"/>
                                          </p:stCondLst>
                                        </p:cTn>
                                        <p:tgtEl>
                                          <p:spTgt spid="185"/>
                                        </p:tgtEl>
                                        <p:attrNameLst>
                                          <p:attrName>style.visibility</p:attrName>
                                        </p:attrNameLst>
                                      </p:cBhvr>
                                      <p:to>
                                        <p:strVal val="visible"/>
                                      </p:to>
                                    </p:set>
                                    <p:anim calcmode="lin" valueType="num">
                                      <p:cBhvr additive="base">
                                        <p:cTn id="43" dur="1250" fill="hold"/>
                                        <p:tgtEl>
                                          <p:spTgt spid="185"/>
                                        </p:tgtEl>
                                        <p:attrNameLst>
                                          <p:attrName>ppt_x</p:attrName>
                                        </p:attrNameLst>
                                      </p:cBhvr>
                                      <p:tavLst>
                                        <p:tav tm="0">
                                          <p:val>
                                            <p:strVal val="#ppt_x"/>
                                          </p:val>
                                        </p:tav>
                                        <p:tav tm="100000">
                                          <p:val>
                                            <p:strVal val="#ppt_x"/>
                                          </p:val>
                                        </p:tav>
                                      </p:tavLst>
                                    </p:anim>
                                    <p:anim calcmode="lin" valueType="num">
                                      <p:cBhvr additive="base">
                                        <p:cTn id="44" dur="1250" fill="hold"/>
                                        <p:tgtEl>
                                          <p:spTgt spid="18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186"/>
                                        </p:tgtEl>
                                        <p:attrNameLst>
                                          <p:attrName>style.visibility</p:attrName>
                                        </p:attrNameLst>
                                      </p:cBhvr>
                                      <p:to>
                                        <p:strVal val="visible"/>
                                      </p:to>
                                    </p:set>
                                    <p:anim calcmode="lin" valueType="num">
                                      <p:cBhvr additive="base">
                                        <p:cTn id="47" dur="1500" fill="hold"/>
                                        <p:tgtEl>
                                          <p:spTgt spid="186"/>
                                        </p:tgtEl>
                                        <p:attrNameLst>
                                          <p:attrName>ppt_x</p:attrName>
                                        </p:attrNameLst>
                                      </p:cBhvr>
                                      <p:tavLst>
                                        <p:tav tm="0">
                                          <p:val>
                                            <p:strVal val="#ppt_x"/>
                                          </p:val>
                                        </p:tav>
                                        <p:tav tm="100000">
                                          <p:val>
                                            <p:strVal val="#ppt_x"/>
                                          </p:val>
                                        </p:tav>
                                      </p:tavLst>
                                    </p:anim>
                                    <p:anim calcmode="lin" valueType="num">
                                      <p:cBhvr additive="base">
                                        <p:cTn id="48" dur="1500" fill="hold"/>
                                        <p:tgtEl>
                                          <p:spTgt spid="186"/>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0"/>
                                  </p:stCondLst>
                                  <p:childTnLst>
                                    <p:set>
                                      <p:cBhvr>
                                        <p:cTn id="50" dur="1" fill="hold">
                                          <p:stCondLst>
                                            <p:cond delay="0"/>
                                          </p:stCondLst>
                                        </p:cTn>
                                        <p:tgtEl>
                                          <p:spTgt spid="187"/>
                                        </p:tgtEl>
                                        <p:attrNameLst>
                                          <p:attrName>style.visibility</p:attrName>
                                        </p:attrNameLst>
                                      </p:cBhvr>
                                      <p:to>
                                        <p:strVal val="visible"/>
                                      </p:to>
                                    </p:set>
                                    <p:anim calcmode="lin" valueType="num">
                                      <p:cBhvr additive="base">
                                        <p:cTn id="51" dur="1500" fill="hold"/>
                                        <p:tgtEl>
                                          <p:spTgt spid="187"/>
                                        </p:tgtEl>
                                        <p:attrNameLst>
                                          <p:attrName>ppt_x</p:attrName>
                                        </p:attrNameLst>
                                      </p:cBhvr>
                                      <p:tavLst>
                                        <p:tav tm="0">
                                          <p:val>
                                            <p:strVal val="#ppt_x"/>
                                          </p:val>
                                        </p:tav>
                                        <p:tav tm="100000">
                                          <p:val>
                                            <p:strVal val="#ppt_x"/>
                                          </p:val>
                                        </p:tav>
                                      </p:tavLst>
                                    </p:anim>
                                    <p:anim calcmode="lin" valueType="num">
                                      <p:cBhvr additive="base">
                                        <p:cTn id="52" dur="1500" fill="hold"/>
                                        <p:tgtEl>
                                          <p:spTgt spid="1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66" grpId="0" animBg="1"/>
      <p:bldP spid="80" grpId="0" animBg="1"/>
      <p:bldP spid="117" grpId="0" animBg="1"/>
      <p:bldP spid="131" grpId="0" animBg="1"/>
      <p:bldP spid="185" grpId="0"/>
      <p:bldP spid="186" grpId="0"/>
      <p:bldP spid="18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52000">
              <a:schemeClr val="accent1">
                <a:lumMod val="75000"/>
              </a:schemeClr>
            </a:gs>
            <a:gs pos="32000">
              <a:srgbClr val="00B0F0"/>
            </a:gs>
            <a:gs pos="100000">
              <a:schemeClr val="accent1">
                <a:lumMod val="50000"/>
              </a:schemeClr>
            </a:gs>
            <a:gs pos="0">
              <a:schemeClr val="accent1">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29" name="Oval 128">
            <a:extLst>
              <a:ext uri="{FF2B5EF4-FFF2-40B4-BE49-F238E27FC236}">
                <a16:creationId xmlns:a16="http://schemas.microsoft.com/office/drawing/2014/main" id="{D7EABD4A-088F-49D4-A693-C23FF4E74F09}"/>
              </a:ext>
            </a:extLst>
          </p:cNvPr>
          <p:cNvSpPr/>
          <p:nvPr/>
        </p:nvSpPr>
        <p:spPr>
          <a:xfrm>
            <a:off x="1324268" y="-372724"/>
            <a:ext cx="8257668" cy="8257668"/>
          </a:xfrm>
          <a:prstGeom prst="ellipse">
            <a:avLst/>
          </a:prstGeom>
          <a:gradFill flip="none" rotWithShape="1">
            <a:gsLst>
              <a:gs pos="0">
                <a:srgbClr val="00FFFF"/>
              </a:gs>
              <a:gs pos="61000">
                <a:srgbClr val="000066">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714A8AB4-7627-4122-8FA7-B4999811A8AA}"/>
              </a:ext>
            </a:extLst>
          </p:cNvPr>
          <p:cNvSpPr/>
          <p:nvPr/>
        </p:nvSpPr>
        <p:spPr>
          <a:xfrm>
            <a:off x="2835411" y="439550"/>
            <a:ext cx="6601968" cy="6601968"/>
          </a:xfrm>
          <a:prstGeom prst="ellipse">
            <a:avLst/>
          </a:prstGeom>
          <a:gradFill flip="none" rotWithShape="1">
            <a:gsLst>
              <a:gs pos="0">
                <a:srgbClr val="00FFFF"/>
              </a:gs>
              <a:gs pos="61000">
                <a:srgbClr val="000066">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0" name="Group 99">
            <a:extLst>
              <a:ext uri="{FF2B5EF4-FFF2-40B4-BE49-F238E27FC236}">
                <a16:creationId xmlns:a16="http://schemas.microsoft.com/office/drawing/2014/main" id="{7A04E0E2-E7C6-40DA-B94D-7965D0A60F58}"/>
              </a:ext>
            </a:extLst>
          </p:cNvPr>
          <p:cNvGrpSpPr/>
          <p:nvPr/>
        </p:nvGrpSpPr>
        <p:grpSpPr>
          <a:xfrm>
            <a:off x="2436264" y="572754"/>
            <a:ext cx="7640232" cy="7640232"/>
            <a:chOff x="2173241" y="1132114"/>
            <a:chExt cx="5278029" cy="5278029"/>
          </a:xfrm>
        </p:grpSpPr>
        <p:grpSp>
          <p:nvGrpSpPr>
            <p:cNvPr id="101" name="Group 100">
              <a:extLst>
                <a:ext uri="{FF2B5EF4-FFF2-40B4-BE49-F238E27FC236}">
                  <a16:creationId xmlns:a16="http://schemas.microsoft.com/office/drawing/2014/main" id="{1E1D6AB8-F8E7-499F-896D-6BC0E263DC67}"/>
                </a:ext>
              </a:extLst>
            </p:cNvPr>
            <p:cNvGrpSpPr/>
            <p:nvPr/>
          </p:nvGrpSpPr>
          <p:grpSpPr>
            <a:xfrm>
              <a:off x="2173241" y="1132114"/>
              <a:ext cx="5278029" cy="5278029"/>
              <a:chOff x="4530000" y="1863001"/>
              <a:chExt cx="3132000" cy="3132000"/>
            </a:xfrm>
            <a:effectLst/>
            <a:scene3d>
              <a:camera prst="isometricTopUp"/>
              <a:lightRig rig="threePt" dir="t"/>
            </a:scene3d>
          </p:grpSpPr>
          <p:sp>
            <p:nvSpPr>
              <p:cNvPr id="116" name="Arc 115">
                <a:extLst>
                  <a:ext uri="{FF2B5EF4-FFF2-40B4-BE49-F238E27FC236}">
                    <a16:creationId xmlns:a16="http://schemas.microsoft.com/office/drawing/2014/main" id="{E20B1E0A-6076-40A5-999B-5199B395BA24}"/>
                  </a:ext>
                </a:extLst>
              </p:cNvPr>
              <p:cNvSpPr/>
              <p:nvPr/>
            </p:nvSpPr>
            <p:spPr>
              <a:xfrm>
                <a:off x="4980000" y="2313001"/>
                <a:ext cx="2232000" cy="2232000"/>
              </a:xfrm>
              <a:prstGeom prst="arc">
                <a:avLst>
                  <a:gd name="adj1" fmla="val 9812396"/>
                  <a:gd name="adj2" fmla="val 9408085"/>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7" name="Arc 116">
                <a:extLst>
                  <a:ext uri="{FF2B5EF4-FFF2-40B4-BE49-F238E27FC236}">
                    <a16:creationId xmlns:a16="http://schemas.microsoft.com/office/drawing/2014/main" id="{C8D37915-EBF2-4014-B437-302CBBE3F8B1}"/>
                  </a:ext>
                </a:extLst>
              </p:cNvPr>
              <p:cNvSpPr/>
              <p:nvPr/>
            </p:nvSpPr>
            <p:spPr>
              <a:xfrm>
                <a:off x="5160000" y="2493001"/>
                <a:ext cx="1872000" cy="1872000"/>
              </a:xfrm>
              <a:prstGeom prst="arc">
                <a:avLst>
                  <a:gd name="adj1" fmla="val 11627755"/>
                  <a:gd name="adj2" fmla="val 18632142"/>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8" name="Arc 117">
                <a:extLst>
                  <a:ext uri="{FF2B5EF4-FFF2-40B4-BE49-F238E27FC236}">
                    <a16:creationId xmlns:a16="http://schemas.microsoft.com/office/drawing/2014/main" id="{C48F5DB7-5D29-4740-B72F-02DB6FDC8D8C}"/>
                  </a:ext>
                </a:extLst>
              </p:cNvPr>
              <p:cNvSpPr/>
              <p:nvPr/>
            </p:nvSpPr>
            <p:spPr>
              <a:xfrm>
                <a:off x="4800000" y="2133001"/>
                <a:ext cx="2592000" cy="2592000"/>
              </a:xfrm>
              <a:prstGeom prst="arc">
                <a:avLst>
                  <a:gd name="adj1" fmla="val 2801318"/>
                  <a:gd name="adj2" fmla="val 10957969"/>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9" name="Arc 118">
                <a:extLst>
                  <a:ext uri="{FF2B5EF4-FFF2-40B4-BE49-F238E27FC236}">
                    <a16:creationId xmlns:a16="http://schemas.microsoft.com/office/drawing/2014/main" id="{5D4DCC49-BCAD-409C-A49A-77F73B1EFBBB}"/>
                  </a:ext>
                </a:extLst>
              </p:cNvPr>
              <p:cNvSpPr/>
              <p:nvPr/>
            </p:nvSpPr>
            <p:spPr>
              <a:xfrm>
                <a:off x="5340000" y="2673001"/>
                <a:ext cx="1512000" cy="1512000"/>
              </a:xfrm>
              <a:prstGeom prst="arc">
                <a:avLst>
                  <a:gd name="adj1" fmla="val 13953285"/>
                  <a:gd name="adj2" fmla="val 102488"/>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0" name="Arc 119">
                <a:extLst>
                  <a:ext uri="{FF2B5EF4-FFF2-40B4-BE49-F238E27FC236}">
                    <a16:creationId xmlns:a16="http://schemas.microsoft.com/office/drawing/2014/main" id="{2FA080D6-EE08-45E4-93B3-E81A5BCDE388}"/>
                  </a:ext>
                </a:extLst>
              </p:cNvPr>
              <p:cNvSpPr/>
              <p:nvPr/>
            </p:nvSpPr>
            <p:spPr>
              <a:xfrm>
                <a:off x="5520000" y="2853001"/>
                <a:ext cx="1152000" cy="1152000"/>
              </a:xfrm>
              <a:prstGeom prst="arc">
                <a:avLst>
                  <a:gd name="adj1" fmla="val 19629879"/>
                  <a:gd name="adj2" fmla="val 15739648"/>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1" name="Arc 120">
                <a:extLst>
                  <a:ext uri="{FF2B5EF4-FFF2-40B4-BE49-F238E27FC236}">
                    <a16:creationId xmlns:a16="http://schemas.microsoft.com/office/drawing/2014/main" id="{53C4FC47-DF83-4851-B71F-552F559B61A5}"/>
                  </a:ext>
                </a:extLst>
              </p:cNvPr>
              <p:cNvSpPr/>
              <p:nvPr/>
            </p:nvSpPr>
            <p:spPr>
              <a:xfrm>
                <a:off x="4710000" y="2043001"/>
                <a:ext cx="2772000" cy="2772000"/>
              </a:xfrm>
              <a:prstGeom prst="arc">
                <a:avLst>
                  <a:gd name="adj1" fmla="val 6435046"/>
                  <a:gd name="adj2" fmla="val 15589225"/>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2" name="Arc 121">
                <a:extLst>
                  <a:ext uri="{FF2B5EF4-FFF2-40B4-BE49-F238E27FC236}">
                    <a16:creationId xmlns:a16="http://schemas.microsoft.com/office/drawing/2014/main" id="{6E04B57D-4456-4D9F-98A0-F29599F11848}"/>
                  </a:ext>
                </a:extLst>
              </p:cNvPr>
              <p:cNvSpPr/>
              <p:nvPr/>
            </p:nvSpPr>
            <p:spPr>
              <a:xfrm>
                <a:off x="4530000" y="1863001"/>
                <a:ext cx="3132000" cy="3132000"/>
              </a:xfrm>
              <a:prstGeom prst="arc">
                <a:avLst>
                  <a:gd name="adj1" fmla="val 11093463"/>
                  <a:gd name="adj2" fmla="val 8515504"/>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3" name="Arc 122">
                <a:extLst>
                  <a:ext uri="{FF2B5EF4-FFF2-40B4-BE49-F238E27FC236}">
                    <a16:creationId xmlns:a16="http://schemas.microsoft.com/office/drawing/2014/main" id="{2735ACFA-D827-4015-BA46-4D7C22CDDDE8}"/>
                  </a:ext>
                </a:extLst>
              </p:cNvPr>
              <p:cNvSpPr/>
              <p:nvPr/>
            </p:nvSpPr>
            <p:spPr>
              <a:xfrm>
                <a:off x="4620001" y="1953001"/>
                <a:ext cx="2952000" cy="2952000"/>
              </a:xfrm>
              <a:prstGeom prst="arc">
                <a:avLst>
                  <a:gd name="adj1" fmla="val 16946397"/>
                  <a:gd name="adj2" fmla="val 7894181"/>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4" name="Arc 123">
                <a:extLst>
                  <a:ext uri="{FF2B5EF4-FFF2-40B4-BE49-F238E27FC236}">
                    <a16:creationId xmlns:a16="http://schemas.microsoft.com/office/drawing/2014/main" id="{FEF97071-2313-49B4-A808-5A3F08B8035F}"/>
                  </a:ext>
                </a:extLst>
              </p:cNvPr>
              <p:cNvSpPr/>
              <p:nvPr/>
            </p:nvSpPr>
            <p:spPr>
              <a:xfrm>
                <a:off x="5430000" y="2763000"/>
                <a:ext cx="1332000" cy="1332000"/>
              </a:xfrm>
              <a:prstGeom prst="arc">
                <a:avLst>
                  <a:gd name="adj1" fmla="val 2479472"/>
                  <a:gd name="adj2" fmla="val 7930344"/>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5" name="Arc 124">
                <a:extLst>
                  <a:ext uri="{FF2B5EF4-FFF2-40B4-BE49-F238E27FC236}">
                    <a16:creationId xmlns:a16="http://schemas.microsoft.com/office/drawing/2014/main" id="{209B7BEA-47B4-4CC3-AAD8-EFF4B82C24F5}"/>
                  </a:ext>
                </a:extLst>
              </p:cNvPr>
              <p:cNvSpPr/>
              <p:nvPr/>
            </p:nvSpPr>
            <p:spPr>
              <a:xfrm>
                <a:off x="5070001" y="2403001"/>
                <a:ext cx="2052000" cy="2052000"/>
              </a:xfrm>
              <a:prstGeom prst="arc">
                <a:avLst>
                  <a:gd name="adj1" fmla="val 1802504"/>
                  <a:gd name="adj2" fmla="val 16609059"/>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6" name="Arc 125">
                <a:extLst>
                  <a:ext uri="{FF2B5EF4-FFF2-40B4-BE49-F238E27FC236}">
                    <a16:creationId xmlns:a16="http://schemas.microsoft.com/office/drawing/2014/main" id="{6954C2F6-3F89-473D-9754-9EBA121B5B5C}"/>
                  </a:ext>
                </a:extLst>
              </p:cNvPr>
              <p:cNvSpPr/>
              <p:nvPr/>
            </p:nvSpPr>
            <p:spPr>
              <a:xfrm>
                <a:off x="4890000" y="2223000"/>
                <a:ext cx="2412000" cy="2412000"/>
              </a:xfrm>
              <a:prstGeom prst="arc">
                <a:avLst>
                  <a:gd name="adj1" fmla="val 11794567"/>
                  <a:gd name="adj2" fmla="val 1706223"/>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7" name="Arc 126">
                <a:extLst>
                  <a:ext uri="{FF2B5EF4-FFF2-40B4-BE49-F238E27FC236}">
                    <a16:creationId xmlns:a16="http://schemas.microsoft.com/office/drawing/2014/main" id="{5FBCBCD4-F91A-4CF7-BA63-77C3C6A028CB}"/>
                  </a:ext>
                </a:extLst>
              </p:cNvPr>
              <p:cNvSpPr/>
              <p:nvPr/>
            </p:nvSpPr>
            <p:spPr>
              <a:xfrm>
                <a:off x="5250000" y="2583000"/>
                <a:ext cx="1692000" cy="1692000"/>
              </a:xfrm>
              <a:prstGeom prst="arc">
                <a:avLst>
                  <a:gd name="adj1" fmla="val 20219745"/>
                  <a:gd name="adj2" fmla="val 8954908"/>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8" name="Arc 127">
                <a:extLst>
                  <a:ext uri="{FF2B5EF4-FFF2-40B4-BE49-F238E27FC236}">
                    <a16:creationId xmlns:a16="http://schemas.microsoft.com/office/drawing/2014/main" id="{81AF71C3-CC6B-454E-8C5B-85F7DF11075B}"/>
                  </a:ext>
                </a:extLst>
              </p:cNvPr>
              <p:cNvSpPr/>
              <p:nvPr/>
            </p:nvSpPr>
            <p:spPr>
              <a:xfrm>
                <a:off x="5599715" y="2932715"/>
                <a:ext cx="972000" cy="972000"/>
              </a:xfrm>
              <a:prstGeom prst="arc">
                <a:avLst>
                  <a:gd name="adj1" fmla="val 9143628"/>
                  <a:gd name="adj2" fmla="val 5797311"/>
                </a:avLst>
              </a:prstGeom>
              <a:ln w="15875" cap="rnd">
                <a:gradFill flip="none" rotWithShape="1">
                  <a:gsLst>
                    <a:gs pos="55000">
                      <a:srgbClr val="CF3FD2">
                        <a:alpha val="32000"/>
                      </a:srgbClr>
                    </a:gs>
                    <a:gs pos="100000">
                      <a:srgbClr val="00FFFF">
                        <a:alpha val="30000"/>
                      </a:srgbClr>
                    </a:gs>
                    <a:gs pos="0">
                      <a:srgbClr val="0CCEE2">
                        <a:alpha val="14000"/>
                      </a:srgbClr>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102" name="Group 101">
              <a:extLst>
                <a:ext uri="{FF2B5EF4-FFF2-40B4-BE49-F238E27FC236}">
                  <a16:creationId xmlns:a16="http://schemas.microsoft.com/office/drawing/2014/main" id="{6E0675A9-686D-479A-8A90-03EDF1ABF115}"/>
                </a:ext>
              </a:extLst>
            </p:cNvPr>
            <p:cNvGrpSpPr/>
            <p:nvPr/>
          </p:nvGrpSpPr>
          <p:grpSpPr>
            <a:xfrm>
              <a:off x="2755628" y="1371600"/>
              <a:ext cx="4113258" cy="4113258"/>
              <a:chOff x="4530000" y="1863001"/>
              <a:chExt cx="3132000" cy="3132000"/>
            </a:xfrm>
            <a:effectLst/>
            <a:scene3d>
              <a:camera prst="isometricTopUp"/>
              <a:lightRig rig="threePt" dir="t"/>
            </a:scene3d>
          </p:grpSpPr>
          <p:sp>
            <p:nvSpPr>
              <p:cNvPr id="103" name="Arc 102">
                <a:extLst>
                  <a:ext uri="{FF2B5EF4-FFF2-40B4-BE49-F238E27FC236}">
                    <a16:creationId xmlns:a16="http://schemas.microsoft.com/office/drawing/2014/main" id="{2E47C4E4-2DD6-4427-8605-32F6F0502CCD}"/>
                  </a:ext>
                </a:extLst>
              </p:cNvPr>
              <p:cNvSpPr/>
              <p:nvPr/>
            </p:nvSpPr>
            <p:spPr>
              <a:xfrm>
                <a:off x="4980000" y="2313001"/>
                <a:ext cx="2232000" cy="2232000"/>
              </a:xfrm>
              <a:prstGeom prst="arc">
                <a:avLst>
                  <a:gd name="adj1" fmla="val 9812396"/>
                  <a:gd name="adj2" fmla="val 9408085"/>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4" name="Arc 103">
                <a:extLst>
                  <a:ext uri="{FF2B5EF4-FFF2-40B4-BE49-F238E27FC236}">
                    <a16:creationId xmlns:a16="http://schemas.microsoft.com/office/drawing/2014/main" id="{0C41E1E8-F791-4BD1-BFAD-2BF9141C00D5}"/>
                  </a:ext>
                </a:extLst>
              </p:cNvPr>
              <p:cNvSpPr/>
              <p:nvPr/>
            </p:nvSpPr>
            <p:spPr>
              <a:xfrm>
                <a:off x="5160000" y="2493001"/>
                <a:ext cx="1872000" cy="1872000"/>
              </a:xfrm>
              <a:prstGeom prst="arc">
                <a:avLst>
                  <a:gd name="adj1" fmla="val 11627755"/>
                  <a:gd name="adj2" fmla="val 18632142"/>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5" name="Arc 104">
                <a:extLst>
                  <a:ext uri="{FF2B5EF4-FFF2-40B4-BE49-F238E27FC236}">
                    <a16:creationId xmlns:a16="http://schemas.microsoft.com/office/drawing/2014/main" id="{0757A3D7-2523-44BC-BFAF-E68B1EA8947A}"/>
                  </a:ext>
                </a:extLst>
              </p:cNvPr>
              <p:cNvSpPr/>
              <p:nvPr/>
            </p:nvSpPr>
            <p:spPr>
              <a:xfrm>
                <a:off x="4800000" y="2133001"/>
                <a:ext cx="2592000" cy="2592000"/>
              </a:xfrm>
              <a:prstGeom prst="arc">
                <a:avLst>
                  <a:gd name="adj1" fmla="val 2801318"/>
                  <a:gd name="adj2" fmla="val 10957969"/>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6" name="Arc 105">
                <a:extLst>
                  <a:ext uri="{FF2B5EF4-FFF2-40B4-BE49-F238E27FC236}">
                    <a16:creationId xmlns:a16="http://schemas.microsoft.com/office/drawing/2014/main" id="{50F84AAC-32B9-4668-91FF-E991161DE5D0}"/>
                  </a:ext>
                </a:extLst>
              </p:cNvPr>
              <p:cNvSpPr/>
              <p:nvPr/>
            </p:nvSpPr>
            <p:spPr>
              <a:xfrm>
                <a:off x="5340000" y="2673001"/>
                <a:ext cx="1512000" cy="1512000"/>
              </a:xfrm>
              <a:prstGeom prst="arc">
                <a:avLst>
                  <a:gd name="adj1" fmla="val 13953285"/>
                  <a:gd name="adj2" fmla="val 102488"/>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7" name="Arc 106">
                <a:extLst>
                  <a:ext uri="{FF2B5EF4-FFF2-40B4-BE49-F238E27FC236}">
                    <a16:creationId xmlns:a16="http://schemas.microsoft.com/office/drawing/2014/main" id="{B99345EF-7F36-4B9A-ADAA-E9426795174C}"/>
                  </a:ext>
                </a:extLst>
              </p:cNvPr>
              <p:cNvSpPr/>
              <p:nvPr/>
            </p:nvSpPr>
            <p:spPr>
              <a:xfrm>
                <a:off x="5520000" y="2853001"/>
                <a:ext cx="1152000" cy="1152000"/>
              </a:xfrm>
              <a:prstGeom prst="arc">
                <a:avLst>
                  <a:gd name="adj1" fmla="val 19629879"/>
                  <a:gd name="adj2" fmla="val 15739648"/>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8" name="Arc 107">
                <a:extLst>
                  <a:ext uri="{FF2B5EF4-FFF2-40B4-BE49-F238E27FC236}">
                    <a16:creationId xmlns:a16="http://schemas.microsoft.com/office/drawing/2014/main" id="{76AF6294-A6AD-42AB-BEF5-C1BBEAF70088}"/>
                  </a:ext>
                </a:extLst>
              </p:cNvPr>
              <p:cNvSpPr/>
              <p:nvPr/>
            </p:nvSpPr>
            <p:spPr>
              <a:xfrm>
                <a:off x="4710000" y="2043001"/>
                <a:ext cx="2772000" cy="2772000"/>
              </a:xfrm>
              <a:prstGeom prst="arc">
                <a:avLst>
                  <a:gd name="adj1" fmla="val 6435046"/>
                  <a:gd name="adj2" fmla="val 15589225"/>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9" name="Arc 108">
                <a:extLst>
                  <a:ext uri="{FF2B5EF4-FFF2-40B4-BE49-F238E27FC236}">
                    <a16:creationId xmlns:a16="http://schemas.microsoft.com/office/drawing/2014/main" id="{11950147-561C-45AC-87C1-E556EE617091}"/>
                  </a:ext>
                </a:extLst>
              </p:cNvPr>
              <p:cNvSpPr/>
              <p:nvPr/>
            </p:nvSpPr>
            <p:spPr>
              <a:xfrm>
                <a:off x="4530000" y="1863001"/>
                <a:ext cx="3132000" cy="3132000"/>
              </a:xfrm>
              <a:prstGeom prst="arc">
                <a:avLst>
                  <a:gd name="adj1" fmla="val 11093463"/>
                  <a:gd name="adj2" fmla="val 8515504"/>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0" name="Arc 109">
                <a:extLst>
                  <a:ext uri="{FF2B5EF4-FFF2-40B4-BE49-F238E27FC236}">
                    <a16:creationId xmlns:a16="http://schemas.microsoft.com/office/drawing/2014/main" id="{693B7E71-C028-4A12-A223-62B178BB638C}"/>
                  </a:ext>
                </a:extLst>
              </p:cNvPr>
              <p:cNvSpPr/>
              <p:nvPr/>
            </p:nvSpPr>
            <p:spPr>
              <a:xfrm>
                <a:off x="4620001" y="1953001"/>
                <a:ext cx="2952000" cy="2952000"/>
              </a:xfrm>
              <a:prstGeom prst="arc">
                <a:avLst>
                  <a:gd name="adj1" fmla="val 16946397"/>
                  <a:gd name="adj2" fmla="val 7894181"/>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1" name="Arc 110">
                <a:extLst>
                  <a:ext uri="{FF2B5EF4-FFF2-40B4-BE49-F238E27FC236}">
                    <a16:creationId xmlns:a16="http://schemas.microsoft.com/office/drawing/2014/main" id="{C44BFBDE-C930-4755-95D6-2877641A347D}"/>
                  </a:ext>
                </a:extLst>
              </p:cNvPr>
              <p:cNvSpPr/>
              <p:nvPr/>
            </p:nvSpPr>
            <p:spPr>
              <a:xfrm>
                <a:off x="5430000" y="2763000"/>
                <a:ext cx="1332000" cy="1332000"/>
              </a:xfrm>
              <a:prstGeom prst="arc">
                <a:avLst>
                  <a:gd name="adj1" fmla="val 2479472"/>
                  <a:gd name="adj2" fmla="val 7930344"/>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2" name="Arc 111">
                <a:extLst>
                  <a:ext uri="{FF2B5EF4-FFF2-40B4-BE49-F238E27FC236}">
                    <a16:creationId xmlns:a16="http://schemas.microsoft.com/office/drawing/2014/main" id="{361EE3B6-4B98-4881-ABE0-7BF33BABEF1A}"/>
                  </a:ext>
                </a:extLst>
              </p:cNvPr>
              <p:cNvSpPr/>
              <p:nvPr/>
            </p:nvSpPr>
            <p:spPr>
              <a:xfrm>
                <a:off x="5070001" y="2403001"/>
                <a:ext cx="2052000" cy="2052000"/>
              </a:xfrm>
              <a:prstGeom prst="arc">
                <a:avLst>
                  <a:gd name="adj1" fmla="val 1802504"/>
                  <a:gd name="adj2" fmla="val 16609059"/>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3" name="Arc 112">
                <a:extLst>
                  <a:ext uri="{FF2B5EF4-FFF2-40B4-BE49-F238E27FC236}">
                    <a16:creationId xmlns:a16="http://schemas.microsoft.com/office/drawing/2014/main" id="{2009313A-BF9D-4E1C-ACA9-EC9926EF2404}"/>
                  </a:ext>
                </a:extLst>
              </p:cNvPr>
              <p:cNvSpPr/>
              <p:nvPr/>
            </p:nvSpPr>
            <p:spPr>
              <a:xfrm>
                <a:off x="4890000" y="2223000"/>
                <a:ext cx="2412000" cy="2412000"/>
              </a:xfrm>
              <a:prstGeom prst="arc">
                <a:avLst>
                  <a:gd name="adj1" fmla="val 11794567"/>
                  <a:gd name="adj2" fmla="val 1706223"/>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4" name="Arc 113">
                <a:extLst>
                  <a:ext uri="{FF2B5EF4-FFF2-40B4-BE49-F238E27FC236}">
                    <a16:creationId xmlns:a16="http://schemas.microsoft.com/office/drawing/2014/main" id="{23BFFEDA-36CC-4AF0-A111-E79A7CECF20B}"/>
                  </a:ext>
                </a:extLst>
              </p:cNvPr>
              <p:cNvSpPr/>
              <p:nvPr/>
            </p:nvSpPr>
            <p:spPr>
              <a:xfrm>
                <a:off x="5250000" y="2583000"/>
                <a:ext cx="1692000" cy="1692000"/>
              </a:xfrm>
              <a:prstGeom prst="arc">
                <a:avLst>
                  <a:gd name="adj1" fmla="val 20219745"/>
                  <a:gd name="adj2" fmla="val 8954908"/>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5" name="Arc 114">
                <a:extLst>
                  <a:ext uri="{FF2B5EF4-FFF2-40B4-BE49-F238E27FC236}">
                    <a16:creationId xmlns:a16="http://schemas.microsoft.com/office/drawing/2014/main" id="{AF5F03B0-F47D-4745-81AE-ECB75C8D35B6}"/>
                  </a:ext>
                </a:extLst>
              </p:cNvPr>
              <p:cNvSpPr/>
              <p:nvPr/>
            </p:nvSpPr>
            <p:spPr>
              <a:xfrm>
                <a:off x="5599715" y="2932715"/>
                <a:ext cx="972000" cy="972000"/>
              </a:xfrm>
              <a:prstGeom prst="arc">
                <a:avLst>
                  <a:gd name="adj1" fmla="val 9143628"/>
                  <a:gd name="adj2" fmla="val 5797311"/>
                </a:avLst>
              </a:prstGeom>
              <a:ln w="15875" cap="rnd">
                <a:gradFill flip="none" rotWithShape="1">
                  <a:gsLst>
                    <a:gs pos="55000">
                      <a:srgbClr val="CF3FD2"/>
                    </a:gs>
                    <a:gs pos="100000">
                      <a:srgbClr val="00FFFF"/>
                    </a:gs>
                    <a:gs pos="0">
                      <a:srgbClr val="0CCEE2"/>
                    </a:gs>
                  </a:gsLst>
                  <a:lin ang="2700000" scaled="1"/>
                  <a:tileRect/>
                </a:gra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grpSp>
        <p:nvGrpSpPr>
          <p:cNvPr id="5" name="Group 4">
            <a:extLst>
              <a:ext uri="{FF2B5EF4-FFF2-40B4-BE49-F238E27FC236}">
                <a16:creationId xmlns:a16="http://schemas.microsoft.com/office/drawing/2014/main" id="{4CE1F82A-35F9-464E-8422-C6685E155ED4}"/>
              </a:ext>
            </a:extLst>
          </p:cNvPr>
          <p:cNvGrpSpPr/>
          <p:nvPr/>
        </p:nvGrpSpPr>
        <p:grpSpPr>
          <a:xfrm>
            <a:off x="-1208314" y="1132114"/>
            <a:ext cx="478972" cy="3657599"/>
            <a:chOff x="925286" y="1099457"/>
            <a:chExt cx="478972" cy="3657599"/>
          </a:xfrm>
        </p:grpSpPr>
        <p:sp>
          <p:nvSpPr>
            <p:cNvPr id="6" name="Oval 5">
              <a:extLst>
                <a:ext uri="{FF2B5EF4-FFF2-40B4-BE49-F238E27FC236}">
                  <a16:creationId xmlns:a16="http://schemas.microsoft.com/office/drawing/2014/main" id="{E822E7FE-281C-4CDC-91BE-BF95FBD0B114}"/>
                </a:ext>
              </a:extLst>
            </p:cNvPr>
            <p:cNvSpPr/>
            <p:nvPr/>
          </p:nvSpPr>
          <p:spPr>
            <a:xfrm>
              <a:off x="925286" y="1099457"/>
              <a:ext cx="478972" cy="478972"/>
            </a:xfrm>
            <a:prstGeom prst="ellipse">
              <a:avLst/>
            </a:prstGeom>
            <a:solidFill>
              <a:srgbClr val="1D8C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8E377E9B-6C2F-42D3-92EB-9012BDA5F03C}"/>
                </a:ext>
              </a:extLst>
            </p:cNvPr>
            <p:cNvSpPr/>
            <p:nvPr/>
          </p:nvSpPr>
          <p:spPr>
            <a:xfrm>
              <a:off x="925286" y="1730829"/>
              <a:ext cx="478972" cy="478972"/>
            </a:xfrm>
            <a:prstGeom prst="ellipse">
              <a:avLst/>
            </a:prstGeom>
            <a:solidFill>
              <a:srgbClr val="1850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BF1B0B02-A155-43DD-A93F-229DA541948D}"/>
                </a:ext>
              </a:extLst>
            </p:cNvPr>
            <p:cNvSpPr/>
            <p:nvPr/>
          </p:nvSpPr>
          <p:spPr>
            <a:xfrm>
              <a:off x="925286" y="2362201"/>
              <a:ext cx="478972" cy="478972"/>
            </a:xfrm>
            <a:prstGeom prst="ellipse">
              <a:avLst/>
            </a:prstGeom>
            <a:solidFill>
              <a:srgbClr val="2814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C1D2E639-775A-4B71-8DF7-C4684562E507}"/>
                </a:ext>
              </a:extLst>
            </p:cNvPr>
            <p:cNvSpPr/>
            <p:nvPr/>
          </p:nvSpPr>
          <p:spPr>
            <a:xfrm>
              <a:off x="925286" y="2950028"/>
              <a:ext cx="478972" cy="478972"/>
            </a:xfrm>
            <a:prstGeom prst="ellipse">
              <a:avLst/>
            </a:prstGeom>
            <a:solidFill>
              <a:srgbClr val="CF3F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36D488AB-7A08-4021-AF5F-68EB2AAF8DB8}"/>
                </a:ext>
              </a:extLst>
            </p:cNvPr>
            <p:cNvSpPr/>
            <p:nvPr/>
          </p:nvSpPr>
          <p:spPr>
            <a:xfrm>
              <a:off x="925286" y="3614056"/>
              <a:ext cx="478972" cy="478972"/>
            </a:xfrm>
            <a:prstGeom prst="ellipse">
              <a:avLst/>
            </a:prstGeom>
            <a:solidFill>
              <a:srgbClr val="233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6EB5A6C-A6BD-4BE1-BFF2-9073B6B175BE}"/>
                </a:ext>
              </a:extLst>
            </p:cNvPr>
            <p:cNvSpPr/>
            <p:nvPr/>
          </p:nvSpPr>
          <p:spPr>
            <a:xfrm>
              <a:off x="925286" y="4278084"/>
              <a:ext cx="478972" cy="478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47741C90-5F1B-4DD9-B109-62ECC8C0F967}"/>
              </a:ext>
            </a:extLst>
          </p:cNvPr>
          <p:cNvGrpSpPr/>
          <p:nvPr/>
        </p:nvGrpSpPr>
        <p:grpSpPr>
          <a:xfrm>
            <a:off x="3404049" y="504843"/>
            <a:ext cx="5622304" cy="5951766"/>
            <a:chOff x="3393419" y="561117"/>
            <a:chExt cx="5622304" cy="5951766"/>
          </a:xfrm>
        </p:grpSpPr>
        <p:sp>
          <p:nvSpPr>
            <p:cNvPr id="12" name="Rectangle: Rounded Corners 11">
              <a:extLst>
                <a:ext uri="{FF2B5EF4-FFF2-40B4-BE49-F238E27FC236}">
                  <a16:creationId xmlns:a16="http://schemas.microsoft.com/office/drawing/2014/main" id="{E9E58F62-DD9B-4426-8E41-21E01CD84278}"/>
                </a:ext>
              </a:extLst>
            </p:cNvPr>
            <p:cNvSpPr/>
            <p:nvPr/>
          </p:nvSpPr>
          <p:spPr>
            <a:xfrm>
              <a:off x="4898570" y="561117"/>
              <a:ext cx="2950029" cy="5951766"/>
            </a:xfrm>
            <a:prstGeom prst="roundRect">
              <a:avLst>
                <a:gd name="adj" fmla="val 4667"/>
              </a:avLst>
            </a:prstGeom>
            <a:gradFill flip="none" rotWithShape="1">
              <a:gsLst>
                <a:gs pos="19000">
                  <a:srgbClr val="1D8CCB"/>
                </a:gs>
                <a:gs pos="31000">
                  <a:srgbClr val="1850BD"/>
                </a:gs>
                <a:gs pos="66000">
                  <a:srgbClr val="000099"/>
                </a:gs>
                <a:gs pos="74000">
                  <a:srgbClr val="000082"/>
                </a:gs>
                <a:gs pos="25000">
                  <a:srgbClr val="CF3FD2"/>
                </a:gs>
                <a:gs pos="70000">
                  <a:srgbClr val="CF3FD2"/>
                </a:gs>
              </a:gsLst>
              <a:lin ang="2400000" scaled="0"/>
              <a:tileRect/>
            </a:gradFill>
            <a:ln>
              <a:gradFill>
                <a:gsLst>
                  <a:gs pos="0">
                    <a:srgbClr val="002060"/>
                  </a:gs>
                  <a:gs pos="67000">
                    <a:srgbClr val="0CCEE2"/>
                  </a:gs>
                  <a:gs pos="13000">
                    <a:srgbClr val="0101FF"/>
                  </a:gs>
                  <a:gs pos="100000">
                    <a:srgbClr val="000066"/>
                  </a:gs>
                </a:gsLst>
                <a:lin ang="15600000" scaled="0"/>
              </a:gradFill>
            </a:ln>
            <a:scene3d>
              <a:camera prst="isometricTopUp"/>
              <a:lightRig rig="threePt" dir="t">
                <a:rot lat="0" lon="0" rev="600000"/>
              </a:lightRig>
            </a:scene3d>
            <a:sp3d extrusionH="184150" prstMaterial="metal">
              <a:bevelT w="6350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Freeform: Shape 44">
              <a:extLst>
                <a:ext uri="{FF2B5EF4-FFF2-40B4-BE49-F238E27FC236}">
                  <a16:creationId xmlns:a16="http://schemas.microsoft.com/office/drawing/2014/main" id="{6CF8377D-A71A-4F24-8CB7-86D6005CD753}"/>
                </a:ext>
              </a:extLst>
            </p:cNvPr>
            <p:cNvSpPr/>
            <p:nvPr/>
          </p:nvSpPr>
          <p:spPr>
            <a:xfrm>
              <a:off x="4461277" y="964100"/>
              <a:ext cx="2950029" cy="4696699"/>
            </a:xfrm>
            <a:custGeom>
              <a:avLst/>
              <a:gdLst>
                <a:gd name="connsiteX0" fmla="*/ 137678 w 2950029"/>
                <a:gd name="connsiteY0" fmla="*/ 0 h 4696699"/>
                <a:gd name="connsiteX1" fmla="*/ 2812351 w 2950029"/>
                <a:gd name="connsiteY1" fmla="*/ 0 h 4696699"/>
                <a:gd name="connsiteX2" fmla="*/ 2950029 w 2950029"/>
                <a:gd name="connsiteY2" fmla="*/ 137678 h 4696699"/>
                <a:gd name="connsiteX3" fmla="*/ 2950029 w 2950029"/>
                <a:gd name="connsiteY3" fmla="*/ 4696699 h 4696699"/>
                <a:gd name="connsiteX4" fmla="*/ 2923475 w 2950029"/>
                <a:gd name="connsiteY4" fmla="*/ 4552722 h 4696699"/>
                <a:gd name="connsiteX5" fmla="*/ 2575202 w 2950029"/>
                <a:gd name="connsiteY5" fmla="*/ 3391994 h 4696699"/>
                <a:gd name="connsiteX6" fmla="*/ 25419 w 2950029"/>
                <a:gd name="connsiteY6" fmla="*/ 365123 h 4696699"/>
                <a:gd name="connsiteX7" fmla="*/ 0 w 2950029"/>
                <a:gd name="connsiteY7" fmla="*/ 358742 h 4696699"/>
                <a:gd name="connsiteX8" fmla="*/ 0 w 2950029"/>
                <a:gd name="connsiteY8" fmla="*/ 137678 h 4696699"/>
                <a:gd name="connsiteX9" fmla="*/ 137678 w 2950029"/>
                <a:gd name="connsiteY9" fmla="*/ 0 h 469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0029" h="4696699">
                  <a:moveTo>
                    <a:pt x="137678" y="0"/>
                  </a:moveTo>
                  <a:lnTo>
                    <a:pt x="2812351" y="0"/>
                  </a:lnTo>
                  <a:cubicBezTo>
                    <a:pt x="2888388" y="0"/>
                    <a:pt x="2950029" y="61641"/>
                    <a:pt x="2950029" y="137678"/>
                  </a:cubicBezTo>
                  <a:lnTo>
                    <a:pt x="2950029" y="4696699"/>
                  </a:lnTo>
                  <a:lnTo>
                    <a:pt x="2923475" y="4552722"/>
                  </a:lnTo>
                  <a:cubicBezTo>
                    <a:pt x="2842898" y="4174643"/>
                    <a:pt x="2727178" y="3784305"/>
                    <a:pt x="2575202" y="3391994"/>
                  </a:cubicBezTo>
                  <a:cubicBezTo>
                    <a:pt x="1967299" y="1822751"/>
                    <a:pt x="951938" y="667633"/>
                    <a:pt x="25419" y="365123"/>
                  </a:cubicBezTo>
                  <a:lnTo>
                    <a:pt x="0" y="358742"/>
                  </a:lnTo>
                  <a:lnTo>
                    <a:pt x="0" y="137678"/>
                  </a:lnTo>
                  <a:cubicBezTo>
                    <a:pt x="0" y="61641"/>
                    <a:pt x="61641" y="0"/>
                    <a:pt x="137678" y="0"/>
                  </a:cubicBezTo>
                  <a:close/>
                </a:path>
              </a:pathLst>
            </a:custGeom>
            <a:gradFill>
              <a:gsLst>
                <a:gs pos="36000">
                  <a:schemeClr val="bg1">
                    <a:alpha val="34000"/>
                  </a:schemeClr>
                </a:gs>
                <a:gs pos="100000">
                  <a:schemeClr val="bg1">
                    <a:alpha val="0"/>
                  </a:schemeClr>
                </a:gs>
              </a:gsLst>
              <a:lin ang="2400000" scaled="0"/>
            </a:gradFill>
            <a:ln>
              <a:noFill/>
            </a:ln>
            <a:scene3d>
              <a:camera prst="isometricTopUp"/>
              <a:lightRig rig="threePt" dir="t">
                <a:rot lat="0" lon="0" rev="6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3" name="Rectangle: Rounded Corners 12">
              <a:extLst>
                <a:ext uri="{FF2B5EF4-FFF2-40B4-BE49-F238E27FC236}">
                  <a16:creationId xmlns:a16="http://schemas.microsoft.com/office/drawing/2014/main" id="{BD8386F2-D711-4E67-A8B3-47058C5F0885}"/>
                </a:ext>
              </a:extLst>
            </p:cNvPr>
            <p:cNvSpPr/>
            <p:nvPr/>
          </p:nvSpPr>
          <p:spPr>
            <a:xfrm>
              <a:off x="3515285" y="3484907"/>
              <a:ext cx="1173759" cy="108000"/>
            </a:xfrm>
            <a:prstGeom prst="roundRect">
              <a:avLst>
                <a:gd name="adj" fmla="val 50000"/>
              </a:avLst>
            </a:prstGeom>
            <a:solidFill>
              <a:schemeClr val="bg1">
                <a:alpha val="20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B089256E-879B-404C-AB8F-329304EC3962}"/>
                </a:ext>
              </a:extLst>
            </p:cNvPr>
            <p:cNvSpPr/>
            <p:nvPr/>
          </p:nvSpPr>
          <p:spPr>
            <a:xfrm>
              <a:off x="8321328" y="4788854"/>
              <a:ext cx="396000" cy="72000"/>
            </a:xfrm>
            <a:prstGeom prst="roundRect">
              <a:avLst>
                <a:gd name="adj" fmla="val 50000"/>
              </a:avLst>
            </a:prstGeom>
            <a:solidFill>
              <a:schemeClr val="tx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56DFD12-4A4D-48CA-A920-5FC34DB0FE85}"/>
                </a:ext>
              </a:extLst>
            </p:cNvPr>
            <p:cNvSpPr/>
            <p:nvPr/>
          </p:nvSpPr>
          <p:spPr>
            <a:xfrm>
              <a:off x="3489431" y="3082015"/>
              <a:ext cx="36000" cy="216000"/>
            </a:xfrm>
            <a:prstGeom prst="rect">
              <a:avLst/>
            </a:prstGeom>
            <a:solidFill>
              <a:schemeClr val="bg1">
                <a:alpha val="3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5AB538F1-35E0-4E51-832C-BFEECBF9AFCB}"/>
                </a:ext>
              </a:extLst>
            </p:cNvPr>
            <p:cNvSpPr/>
            <p:nvPr/>
          </p:nvSpPr>
          <p:spPr>
            <a:xfrm>
              <a:off x="6668060" y="4912400"/>
              <a:ext cx="36000" cy="216000"/>
            </a:xfrm>
            <a:prstGeom prst="rect">
              <a:avLst/>
            </a:prstGeom>
            <a:solidFill>
              <a:schemeClr val="bg1">
                <a:alpha val="35000"/>
              </a:schemeClr>
            </a:solidFill>
            <a:ln>
              <a:no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3B14C121-F908-4AF9-A729-F55AE47646BD}"/>
                </a:ext>
              </a:extLst>
            </p:cNvPr>
            <p:cNvSpPr txBox="1"/>
            <p:nvPr/>
          </p:nvSpPr>
          <p:spPr>
            <a:xfrm>
              <a:off x="3642877" y="4177426"/>
              <a:ext cx="3620450" cy="215444"/>
            </a:xfrm>
            <a:prstGeom prst="rect">
              <a:avLst/>
            </a:prstGeom>
            <a:noFill/>
          </p:spPr>
          <p:txBody>
            <a:bodyPr wrap="square" rtlCol="0">
              <a:spAutoFit/>
              <a:scene3d>
                <a:camera prst="isometricLeftDown"/>
                <a:lightRig rig="threePt" dir="t"/>
              </a:scene3d>
            </a:bodyPr>
            <a:lstStyle/>
            <a:p>
              <a:pPr algn="ctr"/>
              <a:r>
                <a:rPr lang="en-IN" sz="800" b="1" spc="600" dirty="0">
                  <a:solidFill>
                    <a:schemeClr val="bg1">
                      <a:alpha val="38000"/>
                    </a:schemeClr>
                  </a:solidFill>
                  <a:latin typeface="Georgia" panose="02040502050405020303" pitchFamily="18" charset="0"/>
                </a:rPr>
                <a:t>CREATIVE VENUS</a:t>
              </a:r>
            </a:p>
          </p:txBody>
        </p:sp>
        <p:grpSp>
          <p:nvGrpSpPr>
            <p:cNvPr id="24" name="Group 23">
              <a:extLst>
                <a:ext uri="{FF2B5EF4-FFF2-40B4-BE49-F238E27FC236}">
                  <a16:creationId xmlns:a16="http://schemas.microsoft.com/office/drawing/2014/main" id="{C1158D84-FBD6-4B60-8E50-52EE506F3AA1}"/>
                </a:ext>
              </a:extLst>
            </p:cNvPr>
            <p:cNvGrpSpPr/>
            <p:nvPr/>
          </p:nvGrpSpPr>
          <p:grpSpPr>
            <a:xfrm>
              <a:off x="3393419" y="2824498"/>
              <a:ext cx="199129" cy="199129"/>
              <a:chOff x="444617" y="4154243"/>
              <a:chExt cx="805343" cy="805343"/>
            </a:xfrm>
            <a:scene3d>
              <a:camera prst="isometricTopUp"/>
              <a:lightRig rig="threePt" dir="t"/>
            </a:scene3d>
          </p:grpSpPr>
          <p:sp>
            <p:nvSpPr>
              <p:cNvPr id="18" name="Oval 17">
                <a:extLst>
                  <a:ext uri="{FF2B5EF4-FFF2-40B4-BE49-F238E27FC236}">
                    <a16:creationId xmlns:a16="http://schemas.microsoft.com/office/drawing/2014/main" id="{1F3D87DB-7D75-467C-B457-D721C6730548}"/>
                  </a:ext>
                </a:extLst>
              </p:cNvPr>
              <p:cNvSpPr/>
              <p:nvPr/>
            </p:nvSpPr>
            <p:spPr>
              <a:xfrm>
                <a:off x="444617" y="4154243"/>
                <a:ext cx="805343" cy="805343"/>
              </a:xfrm>
              <a:prstGeom prst="ellipse">
                <a:avLst/>
              </a:prstGeom>
              <a:solidFill>
                <a:schemeClr val="tx1"/>
              </a:solidFill>
              <a:ln>
                <a:gradFill>
                  <a:gsLst>
                    <a:gs pos="0">
                      <a:srgbClr val="0000FF"/>
                    </a:gs>
                    <a:gs pos="100000">
                      <a:srgbClr val="CF3FD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65A49D1A-0B52-4F89-AB69-8F00130B4438}"/>
                  </a:ext>
                </a:extLst>
              </p:cNvPr>
              <p:cNvSpPr/>
              <p:nvPr/>
            </p:nvSpPr>
            <p:spPr>
              <a:xfrm>
                <a:off x="486532" y="4196158"/>
                <a:ext cx="721512" cy="721512"/>
              </a:xfrm>
              <a:prstGeom prst="ellipse">
                <a:avLst/>
              </a:prstGeom>
              <a:solidFill>
                <a:schemeClr val="tx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912156EE-6F19-4C55-B646-2BD3CD2F1101}"/>
                  </a:ext>
                </a:extLst>
              </p:cNvPr>
              <p:cNvSpPr/>
              <p:nvPr/>
            </p:nvSpPr>
            <p:spPr>
              <a:xfrm>
                <a:off x="610162" y="4319788"/>
                <a:ext cx="474252" cy="474252"/>
              </a:xfrm>
              <a:prstGeom prst="ellipse">
                <a:avLst/>
              </a:prstGeom>
              <a:solidFill>
                <a:schemeClr val="bg1">
                  <a:alpha val="3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a16="http://schemas.microsoft.com/office/drawing/2014/main" id="{9B5A917C-60A3-4BD7-9D06-AC4D204138EF}"/>
                  </a:ext>
                </a:extLst>
              </p:cNvPr>
              <p:cNvSpPr/>
              <p:nvPr/>
            </p:nvSpPr>
            <p:spPr>
              <a:xfrm>
                <a:off x="486532" y="4205422"/>
                <a:ext cx="597881" cy="712248"/>
              </a:xfrm>
              <a:custGeom>
                <a:avLst/>
                <a:gdLst>
                  <a:gd name="connsiteX0" fmla="*/ 360756 w 597881"/>
                  <a:gd name="connsiteY0" fmla="*/ 0 h 712248"/>
                  <a:gd name="connsiteX1" fmla="*/ 562458 w 597881"/>
                  <a:gd name="connsiteY1" fmla="*/ 61612 h 712248"/>
                  <a:gd name="connsiteX2" fmla="*/ 597881 w 597881"/>
                  <a:gd name="connsiteY2" fmla="*/ 90839 h 712248"/>
                  <a:gd name="connsiteX3" fmla="*/ 575966 w 597881"/>
                  <a:gd name="connsiteY3" fmla="*/ 93048 h 712248"/>
                  <a:gd name="connsiteX4" fmla="*/ 231978 w 597881"/>
                  <a:gd name="connsiteY4" fmla="*/ 515106 h 712248"/>
                  <a:gd name="connsiteX5" fmla="*/ 265833 w 597881"/>
                  <a:gd name="connsiteY5" fmla="*/ 682797 h 712248"/>
                  <a:gd name="connsiteX6" fmla="*/ 281819 w 597881"/>
                  <a:gd name="connsiteY6" fmla="*/ 712248 h 712248"/>
                  <a:gd name="connsiteX7" fmla="*/ 220334 w 597881"/>
                  <a:gd name="connsiteY7" fmla="*/ 693162 h 712248"/>
                  <a:gd name="connsiteX8" fmla="*/ 0 w 597881"/>
                  <a:gd name="connsiteY8" fmla="*/ 360756 h 712248"/>
                  <a:gd name="connsiteX9" fmla="*/ 360756 w 597881"/>
                  <a:gd name="connsiteY9" fmla="*/ 0 h 71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881" h="712248">
                    <a:moveTo>
                      <a:pt x="360756" y="0"/>
                    </a:moveTo>
                    <a:cubicBezTo>
                      <a:pt x="435471" y="0"/>
                      <a:pt x="504881" y="22713"/>
                      <a:pt x="562458" y="61612"/>
                    </a:cubicBezTo>
                    <a:lnTo>
                      <a:pt x="597881" y="90839"/>
                    </a:lnTo>
                    <a:lnTo>
                      <a:pt x="575966" y="93048"/>
                    </a:lnTo>
                    <a:cubicBezTo>
                      <a:pt x="379653" y="133219"/>
                      <a:pt x="231978" y="306918"/>
                      <a:pt x="231978" y="515106"/>
                    </a:cubicBezTo>
                    <a:cubicBezTo>
                      <a:pt x="231978" y="574589"/>
                      <a:pt x="244033" y="631256"/>
                      <a:pt x="265833" y="682797"/>
                    </a:cubicBezTo>
                    <a:lnTo>
                      <a:pt x="281819" y="712248"/>
                    </a:lnTo>
                    <a:lnTo>
                      <a:pt x="220334" y="693162"/>
                    </a:lnTo>
                    <a:cubicBezTo>
                      <a:pt x="90853" y="638397"/>
                      <a:pt x="0" y="510186"/>
                      <a:pt x="0" y="360756"/>
                    </a:cubicBezTo>
                    <a:cubicBezTo>
                      <a:pt x="0" y="161516"/>
                      <a:pt x="161516" y="0"/>
                      <a:pt x="360756" y="0"/>
                    </a:cubicBezTo>
                    <a:close/>
                  </a:path>
                </a:pathLst>
              </a:custGeom>
              <a:solidFill>
                <a:schemeClr val="bg1">
                  <a:alpha val="2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sp>
          <p:nvSpPr>
            <p:cNvPr id="25" name="Partial Circle 24">
              <a:extLst>
                <a:ext uri="{FF2B5EF4-FFF2-40B4-BE49-F238E27FC236}">
                  <a16:creationId xmlns:a16="http://schemas.microsoft.com/office/drawing/2014/main" id="{939EE344-A7DE-4B70-9BCF-4156B3697BFA}"/>
                </a:ext>
              </a:extLst>
            </p:cNvPr>
            <p:cNvSpPr/>
            <p:nvPr/>
          </p:nvSpPr>
          <p:spPr>
            <a:xfrm>
              <a:off x="4401110" y="2045657"/>
              <a:ext cx="1654628" cy="1654628"/>
            </a:xfrm>
            <a:prstGeom prst="pie">
              <a:avLst>
                <a:gd name="adj1" fmla="val 2572615"/>
                <a:gd name="adj2" fmla="val 20017263"/>
              </a:avLst>
            </a:prstGeom>
            <a:solidFill>
              <a:srgbClr val="002060">
                <a:alpha val="55000"/>
              </a:srgb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6" name="Oval 25">
              <a:extLst>
                <a:ext uri="{FF2B5EF4-FFF2-40B4-BE49-F238E27FC236}">
                  <a16:creationId xmlns:a16="http://schemas.microsoft.com/office/drawing/2014/main" id="{77737B7D-674B-44BE-8EF1-0CEF1932F85A}"/>
                </a:ext>
              </a:extLst>
            </p:cNvPr>
            <p:cNvSpPr/>
            <p:nvPr/>
          </p:nvSpPr>
          <p:spPr>
            <a:xfrm>
              <a:off x="4535280" y="2181587"/>
              <a:ext cx="1355413" cy="1355413"/>
            </a:xfrm>
            <a:prstGeom prst="ellipse">
              <a:avLst/>
            </a:prstGeom>
            <a:solidFill>
              <a:schemeClr val="bg1">
                <a:alpha val="74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C51800B1-AE1A-4852-B643-36F7319DC4E0}"/>
                </a:ext>
              </a:extLst>
            </p:cNvPr>
            <p:cNvSpPr txBox="1"/>
            <p:nvPr/>
          </p:nvSpPr>
          <p:spPr>
            <a:xfrm>
              <a:off x="4432597" y="2562195"/>
              <a:ext cx="1493240" cy="523220"/>
            </a:xfrm>
            <a:prstGeom prst="rect">
              <a:avLst/>
            </a:prstGeom>
            <a:noFill/>
          </p:spPr>
          <p:txBody>
            <a:bodyPr wrap="square" rtlCol="0">
              <a:spAutoFit/>
              <a:scene3d>
                <a:camera prst="isometricTopUp"/>
                <a:lightRig rig="threePt" dir="t"/>
              </a:scene3d>
            </a:bodyPr>
            <a:lstStyle/>
            <a:p>
              <a:pPr algn="ctr"/>
              <a:r>
                <a:rPr lang="en-IN" sz="2800" b="1" dirty="0">
                  <a:solidFill>
                    <a:srgbClr val="002060">
                      <a:alpha val="47000"/>
                    </a:srgbClr>
                  </a:solidFill>
                  <a:latin typeface="Georgia" panose="02040502050405020303" pitchFamily="18" charset="0"/>
                </a:rPr>
                <a:t>E.V.S</a:t>
              </a:r>
              <a:endParaRPr lang="en-IN" sz="4000" b="1" dirty="0">
                <a:solidFill>
                  <a:srgbClr val="002060">
                    <a:alpha val="47000"/>
                  </a:srgbClr>
                </a:solidFill>
                <a:latin typeface="Georgia" panose="02040502050405020303" pitchFamily="18" charset="0"/>
              </a:endParaRPr>
            </a:p>
          </p:txBody>
        </p:sp>
        <p:sp>
          <p:nvSpPr>
            <p:cNvPr id="29" name="Oval 28">
              <a:extLst>
                <a:ext uri="{FF2B5EF4-FFF2-40B4-BE49-F238E27FC236}">
                  <a16:creationId xmlns:a16="http://schemas.microsoft.com/office/drawing/2014/main" id="{9911CB8D-1A1C-45B8-880C-9617F57669A4}"/>
                </a:ext>
              </a:extLst>
            </p:cNvPr>
            <p:cNvSpPr/>
            <p:nvPr/>
          </p:nvSpPr>
          <p:spPr>
            <a:xfrm>
              <a:off x="4535279" y="2073587"/>
              <a:ext cx="1355413" cy="1355413"/>
            </a:xfrm>
            <a:prstGeom prst="ellipse">
              <a:avLst/>
            </a:prstGeom>
            <a:noFill/>
            <a:ln w="28575">
              <a:gradFill>
                <a:gsLst>
                  <a:gs pos="0">
                    <a:srgbClr val="CF3FD2"/>
                  </a:gs>
                  <a:gs pos="47000">
                    <a:srgbClr val="0CCEE2"/>
                  </a:gs>
                  <a:gs pos="100000">
                    <a:srgbClr val="0000FF"/>
                  </a:gs>
                </a:gsLst>
                <a:lin ang="5400000" scaled="1"/>
              </a:gra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11379031-4BC3-4D10-9612-C45BA9F080E9}"/>
                </a:ext>
              </a:extLst>
            </p:cNvPr>
            <p:cNvSpPr/>
            <p:nvPr/>
          </p:nvSpPr>
          <p:spPr>
            <a:xfrm>
              <a:off x="4535278" y="1905736"/>
              <a:ext cx="1355413" cy="1355413"/>
            </a:xfrm>
            <a:prstGeom prst="ellipse">
              <a:avLst/>
            </a:prstGeom>
            <a:noFill/>
            <a:ln w="28575">
              <a:gradFill>
                <a:gsLst>
                  <a:gs pos="0">
                    <a:srgbClr val="CF3FD2"/>
                  </a:gs>
                  <a:gs pos="47000">
                    <a:srgbClr val="0CCEE2"/>
                  </a:gs>
                  <a:gs pos="100000">
                    <a:srgbClr val="0000FF"/>
                  </a:gs>
                </a:gsLst>
                <a:lin ang="5400000" scaled="1"/>
              </a:gra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F16D776C-FE24-4B94-96D8-DFAC117E94D9}"/>
                </a:ext>
              </a:extLst>
            </p:cNvPr>
            <p:cNvSpPr txBox="1"/>
            <p:nvPr/>
          </p:nvSpPr>
          <p:spPr>
            <a:xfrm>
              <a:off x="4499495" y="3259139"/>
              <a:ext cx="3011648" cy="200055"/>
            </a:xfrm>
            <a:prstGeom prst="rect">
              <a:avLst/>
            </a:prstGeom>
            <a:noFill/>
          </p:spPr>
          <p:txBody>
            <a:bodyPr wrap="square" rtlCol="0">
              <a:spAutoFit/>
              <a:scene3d>
                <a:camera prst="isometricTopUp"/>
                <a:lightRig rig="threePt" dir="t"/>
              </a:scene3d>
            </a:bodyPr>
            <a:lstStyle/>
            <a:p>
              <a:pPr algn="ctr"/>
              <a:r>
                <a:rPr lang="en-IN" sz="700" spc="300" dirty="0">
                  <a:solidFill>
                    <a:schemeClr val="bg1"/>
                  </a:solidFill>
                  <a:latin typeface="Georgia" panose="02040502050405020303" pitchFamily="18" charset="0"/>
                </a:rPr>
                <a:t>Electro Vigilant Solution</a:t>
              </a:r>
            </a:p>
          </p:txBody>
        </p:sp>
        <p:cxnSp>
          <p:nvCxnSpPr>
            <p:cNvPr id="33" name="Straight Connector 32">
              <a:extLst>
                <a:ext uri="{FF2B5EF4-FFF2-40B4-BE49-F238E27FC236}">
                  <a16:creationId xmlns:a16="http://schemas.microsoft.com/office/drawing/2014/main" id="{3999A83A-6D1E-4A11-BB01-8620212AE311}"/>
                </a:ext>
              </a:extLst>
            </p:cNvPr>
            <p:cNvCxnSpPr>
              <a:cxnSpLocks/>
            </p:cNvCxnSpPr>
            <p:nvPr/>
          </p:nvCxnSpPr>
          <p:spPr>
            <a:xfrm>
              <a:off x="6704060" y="3147909"/>
              <a:ext cx="0" cy="1216403"/>
            </a:xfrm>
            <a:prstGeom prst="line">
              <a:avLst/>
            </a:prstGeom>
            <a:ln w="69850" cap="rnd" cmpd="dbl">
              <a:solidFill>
                <a:srgbClr val="0CCEE2">
                  <a:alpha val="23000"/>
                </a:srgbClr>
              </a:solidFill>
              <a:round/>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A792BFA-7B46-47EF-906C-108BA9FBF002}"/>
                </a:ext>
              </a:extLst>
            </p:cNvPr>
            <p:cNvSpPr txBox="1"/>
            <p:nvPr/>
          </p:nvSpPr>
          <p:spPr>
            <a:xfrm>
              <a:off x="6279906" y="3961856"/>
              <a:ext cx="2735817" cy="553998"/>
            </a:xfrm>
            <a:prstGeom prst="rect">
              <a:avLst/>
            </a:prstGeom>
            <a:noFill/>
          </p:spPr>
          <p:txBody>
            <a:bodyPr wrap="square" rtlCol="0">
              <a:spAutoFit/>
              <a:scene3d>
                <a:camera prst="isometricTopUp"/>
                <a:lightRig rig="threePt" dir="t"/>
              </a:scene3d>
            </a:bodyPr>
            <a:lstStyle/>
            <a:p>
              <a:pPr algn="ctr"/>
              <a:r>
                <a:rPr lang="en-IN" sz="1000" dirty="0">
                  <a:solidFill>
                    <a:schemeClr val="bg1">
                      <a:alpha val="62000"/>
                    </a:schemeClr>
                  </a:solidFill>
                  <a:latin typeface="Georgia" panose="02040502050405020303" pitchFamily="18" charset="0"/>
                </a:rPr>
                <a:t>Each and every detailed aspects can be controlled and monitored remotely from a powerful mobile device.</a:t>
              </a:r>
            </a:p>
          </p:txBody>
        </p:sp>
        <p:pic>
          <p:nvPicPr>
            <p:cNvPr id="37" name="Graphic 36" descr="Share with solid fill">
              <a:extLst>
                <a:ext uri="{FF2B5EF4-FFF2-40B4-BE49-F238E27FC236}">
                  <a16:creationId xmlns:a16="http://schemas.microsoft.com/office/drawing/2014/main" id="{7CEB8880-F186-4E5F-A7CF-F4347754B4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36395" y="3802392"/>
              <a:ext cx="396000" cy="396000"/>
            </a:xfrm>
            <a:prstGeom prst="rect">
              <a:avLst/>
            </a:prstGeom>
            <a:scene3d>
              <a:camera prst="isometricTopUp"/>
              <a:lightRig rig="threePt" dir="t"/>
            </a:scene3d>
          </p:spPr>
        </p:pic>
        <p:pic>
          <p:nvPicPr>
            <p:cNvPr id="39" name="Graphic 38" descr="Follow with solid fill">
              <a:extLst>
                <a:ext uri="{FF2B5EF4-FFF2-40B4-BE49-F238E27FC236}">
                  <a16:creationId xmlns:a16="http://schemas.microsoft.com/office/drawing/2014/main" id="{345DA582-F89C-4D2A-A486-4B1A1910F96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06060" y="3968312"/>
              <a:ext cx="396000" cy="396000"/>
            </a:xfrm>
            <a:prstGeom prst="rect">
              <a:avLst/>
            </a:prstGeom>
            <a:scene3d>
              <a:camera prst="isometricTopUp"/>
              <a:lightRig rig="threePt" dir="t"/>
            </a:scene3d>
          </p:spPr>
        </p:pic>
        <p:pic>
          <p:nvPicPr>
            <p:cNvPr id="41" name="Graphic 40" descr="Thumbs up sign with solid fill">
              <a:extLst>
                <a:ext uri="{FF2B5EF4-FFF2-40B4-BE49-F238E27FC236}">
                  <a16:creationId xmlns:a16="http://schemas.microsoft.com/office/drawing/2014/main" id="{CDB8C010-BF9D-40C5-B95E-047F30AE452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60380" y="3583381"/>
              <a:ext cx="396000" cy="396000"/>
            </a:xfrm>
            <a:prstGeom prst="rect">
              <a:avLst/>
            </a:prstGeom>
            <a:scene3d>
              <a:camera prst="isometricTopUp"/>
              <a:lightRig rig="threePt" dir="t"/>
            </a:scene3d>
          </p:spPr>
        </p:pic>
        <p:pic>
          <p:nvPicPr>
            <p:cNvPr id="47" name="Graphic 46" descr="Fingerprint outline">
              <a:extLst>
                <a:ext uri="{FF2B5EF4-FFF2-40B4-BE49-F238E27FC236}">
                  <a16:creationId xmlns:a16="http://schemas.microsoft.com/office/drawing/2014/main" id="{509BF770-F2D8-49BB-90C1-333F0CAEE8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64522" y="4123650"/>
              <a:ext cx="701204" cy="701204"/>
            </a:xfrm>
            <a:prstGeom prst="rect">
              <a:avLst/>
            </a:prstGeom>
            <a:scene3d>
              <a:camera prst="isometricTopUp"/>
              <a:lightRig rig="threePt" dir="t"/>
            </a:scene3d>
          </p:spPr>
        </p:pic>
      </p:grpSp>
      <p:sp>
        <p:nvSpPr>
          <p:cNvPr id="4" name="TextBox 3">
            <a:extLst>
              <a:ext uri="{FF2B5EF4-FFF2-40B4-BE49-F238E27FC236}">
                <a16:creationId xmlns:a16="http://schemas.microsoft.com/office/drawing/2014/main" id="{2B035D06-12D2-4BAE-A4FC-B503FB5FFF2E}"/>
              </a:ext>
            </a:extLst>
          </p:cNvPr>
          <p:cNvSpPr txBox="1"/>
          <p:nvPr/>
        </p:nvSpPr>
        <p:spPr>
          <a:xfrm>
            <a:off x="1522106" y="177183"/>
            <a:ext cx="9147789" cy="461665"/>
          </a:xfrm>
          <a:prstGeom prst="rect">
            <a:avLst/>
          </a:prstGeom>
          <a:noFill/>
        </p:spPr>
        <p:txBody>
          <a:bodyPr wrap="square" rtlCol="0">
            <a:spAutoFit/>
          </a:bodyPr>
          <a:lstStyle/>
          <a:p>
            <a:pPr algn="ctr"/>
            <a:r>
              <a:rPr lang="en-IN" sz="2400" spc="600" dirty="0">
                <a:solidFill>
                  <a:schemeClr val="bg1"/>
                </a:solidFill>
                <a:latin typeface="Montserrat" panose="00000500000000000000" pitchFamily="2" charset="0"/>
              </a:rPr>
              <a:t>Remote Mobile Coverage</a:t>
            </a:r>
          </a:p>
        </p:txBody>
      </p:sp>
      <p:sp>
        <p:nvSpPr>
          <p:cNvPr id="132" name="TextBox 131">
            <a:extLst>
              <a:ext uri="{FF2B5EF4-FFF2-40B4-BE49-F238E27FC236}">
                <a16:creationId xmlns:a16="http://schemas.microsoft.com/office/drawing/2014/main" id="{A46A6CD6-4B9C-4938-B4D2-BB51125BC5AC}"/>
              </a:ext>
            </a:extLst>
          </p:cNvPr>
          <p:cNvSpPr txBox="1"/>
          <p:nvPr/>
        </p:nvSpPr>
        <p:spPr>
          <a:xfrm>
            <a:off x="1522105" y="623867"/>
            <a:ext cx="9147789" cy="276999"/>
          </a:xfrm>
          <a:prstGeom prst="rect">
            <a:avLst/>
          </a:prstGeom>
          <a:noFill/>
        </p:spPr>
        <p:txBody>
          <a:bodyPr wrap="square" rtlCol="0">
            <a:spAutoFit/>
          </a:bodyPr>
          <a:lstStyle/>
          <a:p>
            <a:pPr algn="ctr"/>
            <a:r>
              <a:rPr lang="en-IN" sz="1200" spc="600" dirty="0">
                <a:solidFill>
                  <a:srgbClr val="00FFFF"/>
                </a:solidFill>
                <a:latin typeface="Montserrat" panose="00000500000000000000" pitchFamily="2" charset="0"/>
              </a:rPr>
              <a:t>View and Control everything from a mobile device</a:t>
            </a:r>
          </a:p>
        </p:txBody>
      </p:sp>
    </p:spTree>
    <p:extLst>
      <p:ext uri="{BB962C8B-B14F-4D97-AF65-F5344CB8AC3E}">
        <p14:creationId xmlns:p14="http://schemas.microsoft.com/office/powerpoint/2010/main" val="241446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4.375E-6 2.59259E-6 L -0.00013 0.03935 " pathEditMode="relative" rAng="0" ptsTypes="AA">
                                      <p:cBhvr>
                                        <p:cTn id="6" dur="2000" fill="hold"/>
                                        <p:tgtEl>
                                          <p:spTgt spid="20"/>
                                        </p:tgtEl>
                                        <p:attrNameLst>
                                          <p:attrName>ppt_x</p:attrName>
                                          <p:attrName>ppt_y</p:attrName>
                                        </p:attrNameLst>
                                      </p:cBhvr>
                                      <p:rCtr x="-13" y="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2FD4D536-EDCF-4A0C-AECA-4C1DA862A036}"/>
              </a:ext>
            </a:extLst>
          </p:cNvPr>
          <p:cNvGrpSpPr/>
          <p:nvPr/>
        </p:nvGrpSpPr>
        <p:grpSpPr>
          <a:xfrm>
            <a:off x="4672592" y="758625"/>
            <a:ext cx="2833709" cy="5563774"/>
            <a:chOff x="4735805" y="647113"/>
            <a:chExt cx="2833709" cy="5563774"/>
          </a:xfrm>
        </p:grpSpPr>
        <p:grpSp>
          <p:nvGrpSpPr>
            <p:cNvPr id="37" name="Group 36">
              <a:extLst>
                <a:ext uri="{FF2B5EF4-FFF2-40B4-BE49-F238E27FC236}">
                  <a16:creationId xmlns:a16="http://schemas.microsoft.com/office/drawing/2014/main" id="{AFAFC790-ED76-4242-A44A-BB4495A0B5B6}"/>
                </a:ext>
              </a:extLst>
            </p:cNvPr>
            <p:cNvGrpSpPr/>
            <p:nvPr/>
          </p:nvGrpSpPr>
          <p:grpSpPr>
            <a:xfrm>
              <a:off x="4735805" y="647113"/>
              <a:ext cx="2805140" cy="5563774"/>
              <a:chOff x="1134153" y="647113"/>
              <a:chExt cx="2805140" cy="5563774"/>
            </a:xfrm>
          </p:grpSpPr>
          <p:sp>
            <p:nvSpPr>
              <p:cNvPr id="57" name="Rectangle: Rounded Corners 56">
                <a:extLst>
                  <a:ext uri="{FF2B5EF4-FFF2-40B4-BE49-F238E27FC236}">
                    <a16:creationId xmlns:a16="http://schemas.microsoft.com/office/drawing/2014/main" id="{8A637E7F-69A7-43A9-8CB9-3CF4080A7ED9}"/>
                  </a:ext>
                </a:extLst>
              </p:cNvPr>
              <p:cNvSpPr/>
              <p:nvPr/>
            </p:nvSpPr>
            <p:spPr>
              <a:xfrm>
                <a:off x="3893574" y="1406012"/>
                <a:ext cx="45719" cy="81607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68BEAF61-E585-454A-A638-5EB9BC06E9D3}"/>
                  </a:ext>
                </a:extLst>
              </p:cNvPr>
              <p:cNvSpPr/>
              <p:nvPr/>
            </p:nvSpPr>
            <p:spPr>
              <a:xfrm>
                <a:off x="1189704" y="647113"/>
                <a:ext cx="2694038" cy="5563774"/>
              </a:xfrm>
              <a:prstGeom prst="roundRect">
                <a:avLst>
                  <a:gd name="adj" fmla="val 13747"/>
                </a:avLst>
              </a:prstGeom>
              <a:solidFill>
                <a:schemeClr val="tx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D1AC46A5-33FC-4E2E-96B7-23C1A228E1A9}"/>
                  </a:ext>
                </a:extLst>
              </p:cNvPr>
              <p:cNvSpPr/>
              <p:nvPr/>
            </p:nvSpPr>
            <p:spPr>
              <a:xfrm>
                <a:off x="1134153" y="2133599"/>
                <a:ext cx="45719" cy="104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5211786E-9E25-4DF3-A002-475FF453BB8B}"/>
                  </a:ext>
                </a:extLst>
              </p:cNvPr>
              <p:cNvSpPr/>
              <p:nvPr/>
            </p:nvSpPr>
            <p:spPr>
              <a:xfrm>
                <a:off x="1134153" y="1317521"/>
                <a:ext cx="45719"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TextBox 37">
              <a:extLst>
                <a:ext uri="{FF2B5EF4-FFF2-40B4-BE49-F238E27FC236}">
                  <a16:creationId xmlns:a16="http://schemas.microsoft.com/office/drawing/2014/main" id="{B9A16A79-8A99-4771-B776-636A426ED590}"/>
                </a:ext>
              </a:extLst>
            </p:cNvPr>
            <p:cNvSpPr txBox="1"/>
            <p:nvPr/>
          </p:nvSpPr>
          <p:spPr>
            <a:xfrm>
              <a:off x="5011845" y="1126959"/>
              <a:ext cx="2557669" cy="253916"/>
            </a:xfrm>
            <a:prstGeom prst="rect">
              <a:avLst/>
            </a:prstGeom>
            <a:noFill/>
          </p:spPr>
          <p:txBody>
            <a:bodyPr wrap="square" rtlCol="0">
              <a:spAutoFit/>
            </a:bodyPr>
            <a:lstStyle/>
            <a:p>
              <a:r>
                <a:rPr lang="en-IN" sz="1050" b="1" spc="300" dirty="0">
                  <a:solidFill>
                    <a:srgbClr val="FFC000"/>
                  </a:solidFill>
                  <a:latin typeface="Montserrat SemiBold" panose="00000700000000000000" pitchFamily="2" charset="0"/>
                </a:rPr>
                <a:t>Electro Vigilant Solution</a:t>
              </a:r>
            </a:p>
          </p:txBody>
        </p:sp>
        <p:grpSp>
          <p:nvGrpSpPr>
            <p:cNvPr id="39" name="Group 38">
              <a:extLst>
                <a:ext uri="{FF2B5EF4-FFF2-40B4-BE49-F238E27FC236}">
                  <a16:creationId xmlns:a16="http://schemas.microsoft.com/office/drawing/2014/main" id="{DA173AD7-D613-4EC0-8B68-7367A9AEAA60}"/>
                </a:ext>
              </a:extLst>
            </p:cNvPr>
            <p:cNvGrpSpPr/>
            <p:nvPr/>
          </p:nvGrpSpPr>
          <p:grpSpPr>
            <a:xfrm>
              <a:off x="4938840" y="759204"/>
              <a:ext cx="2399069" cy="221574"/>
              <a:chOff x="5378247" y="1317520"/>
              <a:chExt cx="3018500" cy="169358"/>
            </a:xfrm>
          </p:grpSpPr>
          <p:sp>
            <p:nvSpPr>
              <p:cNvPr id="55" name="TextBox 54">
                <a:extLst>
                  <a:ext uri="{FF2B5EF4-FFF2-40B4-BE49-F238E27FC236}">
                    <a16:creationId xmlns:a16="http://schemas.microsoft.com/office/drawing/2014/main" id="{0FA1705C-0D45-46DB-8E38-CB3D85FCA0EF}"/>
                  </a:ext>
                </a:extLst>
              </p:cNvPr>
              <p:cNvSpPr txBox="1"/>
              <p:nvPr/>
            </p:nvSpPr>
            <p:spPr>
              <a:xfrm>
                <a:off x="6646606" y="1317520"/>
                <a:ext cx="1750141" cy="164673"/>
              </a:xfrm>
              <a:prstGeom prst="rect">
                <a:avLst/>
              </a:prstGeom>
              <a:noFill/>
            </p:spPr>
            <p:txBody>
              <a:bodyPr wrap="square" rtlCol="0">
                <a:spAutoFit/>
              </a:bodyPr>
              <a:lstStyle/>
              <a:p>
                <a:pPr algn="ctr"/>
                <a:r>
                  <a:rPr lang="en-IN" sz="800" dirty="0">
                    <a:solidFill>
                      <a:schemeClr val="bg1">
                        <a:lumMod val="95000"/>
                      </a:schemeClr>
                    </a:solidFill>
                    <a:latin typeface="Montserrat" panose="00000500000000000000" pitchFamily="2" charset="0"/>
                  </a:rPr>
                  <a:t>Button</a:t>
                </a:r>
              </a:p>
            </p:txBody>
          </p:sp>
          <p:sp>
            <p:nvSpPr>
              <p:cNvPr id="56" name="TextBox 55">
                <a:extLst>
                  <a:ext uri="{FF2B5EF4-FFF2-40B4-BE49-F238E27FC236}">
                    <a16:creationId xmlns:a16="http://schemas.microsoft.com/office/drawing/2014/main" id="{AEAB84AD-7C80-452C-8A99-8020CB5A4DDF}"/>
                  </a:ext>
                </a:extLst>
              </p:cNvPr>
              <p:cNvSpPr txBox="1"/>
              <p:nvPr/>
            </p:nvSpPr>
            <p:spPr>
              <a:xfrm>
                <a:off x="5378247" y="1322205"/>
                <a:ext cx="1750141" cy="164673"/>
              </a:xfrm>
              <a:prstGeom prst="rect">
                <a:avLst/>
              </a:prstGeom>
              <a:noFill/>
            </p:spPr>
            <p:txBody>
              <a:bodyPr wrap="square" rtlCol="0">
                <a:spAutoFit/>
              </a:bodyPr>
              <a:lstStyle/>
              <a:p>
                <a:pPr algn="ctr"/>
                <a:r>
                  <a:rPr lang="en-IN" sz="800" dirty="0">
                    <a:solidFill>
                      <a:schemeClr val="bg1">
                        <a:lumMod val="95000"/>
                      </a:schemeClr>
                    </a:solidFill>
                    <a:latin typeface="Montserrat" panose="00000500000000000000" pitchFamily="2" charset="0"/>
                  </a:rPr>
                  <a:t>Button</a:t>
                </a:r>
              </a:p>
            </p:txBody>
          </p:sp>
        </p:grpSp>
        <p:sp>
          <p:nvSpPr>
            <p:cNvPr id="40" name="TextBox 39">
              <a:extLst>
                <a:ext uri="{FF2B5EF4-FFF2-40B4-BE49-F238E27FC236}">
                  <a16:creationId xmlns:a16="http://schemas.microsoft.com/office/drawing/2014/main" id="{4DED04C3-2058-4DE0-9458-8098AA3A9789}"/>
                </a:ext>
              </a:extLst>
            </p:cNvPr>
            <p:cNvSpPr txBox="1"/>
            <p:nvPr/>
          </p:nvSpPr>
          <p:spPr>
            <a:xfrm>
              <a:off x="5115818" y="1440046"/>
              <a:ext cx="2222092" cy="2354171"/>
            </a:xfrm>
            <a:prstGeom prst="rect">
              <a:avLst/>
            </a:prstGeom>
            <a:noFill/>
          </p:spPr>
          <p:txBody>
            <a:bodyPr wrap="square" rtlCol="0">
              <a:spAutoFit/>
            </a:bodyPr>
            <a:lstStyle/>
            <a:p>
              <a:pPr>
                <a:lnSpc>
                  <a:spcPct val="150000"/>
                </a:lnSpc>
              </a:pPr>
              <a:r>
                <a:rPr lang="en-IN" sz="900" dirty="0">
                  <a:solidFill>
                    <a:schemeClr val="bg1">
                      <a:lumMod val="95000"/>
                    </a:schemeClr>
                  </a:solidFill>
                  <a:latin typeface="Montserrat" panose="00000500000000000000" pitchFamily="2" charset="0"/>
                </a:rPr>
                <a:t>Learn PowerPoint</a:t>
              </a:r>
            </a:p>
            <a:p>
              <a:pPr>
                <a:lnSpc>
                  <a:spcPct val="150000"/>
                </a:lnSpc>
              </a:pPr>
              <a:r>
                <a:rPr lang="en-IN" sz="900" dirty="0">
                  <a:solidFill>
                    <a:schemeClr val="bg1">
                      <a:lumMod val="95000"/>
                    </a:schemeClr>
                  </a:solidFill>
                  <a:latin typeface="Montserrat" panose="00000500000000000000" pitchFamily="2" charset="0"/>
                </a:rPr>
                <a:t>Subscribe</a:t>
              </a:r>
            </a:p>
            <a:p>
              <a:pPr>
                <a:lnSpc>
                  <a:spcPct val="150000"/>
                </a:lnSpc>
              </a:pPr>
              <a:r>
                <a:rPr lang="en-IN" sz="900" dirty="0">
                  <a:solidFill>
                    <a:schemeClr val="bg1">
                      <a:lumMod val="95000"/>
                    </a:schemeClr>
                  </a:solidFill>
                  <a:latin typeface="Montserrat" panose="00000500000000000000" pitchFamily="2" charset="0"/>
                </a:rPr>
                <a:t>Like</a:t>
              </a:r>
            </a:p>
            <a:p>
              <a:pPr>
                <a:lnSpc>
                  <a:spcPct val="150000"/>
                </a:lnSpc>
              </a:pPr>
              <a:r>
                <a:rPr lang="en-IN" sz="900" dirty="0">
                  <a:solidFill>
                    <a:schemeClr val="bg1">
                      <a:lumMod val="95000"/>
                    </a:schemeClr>
                  </a:solidFill>
                  <a:latin typeface="Montserrat" panose="00000500000000000000" pitchFamily="2" charset="0"/>
                </a:rPr>
                <a:t>Share</a:t>
              </a:r>
            </a:p>
            <a:p>
              <a:pPr>
                <a:lnSpc>
                  <a:spcPct val="150000"/>
                </a:lnSpc>
              </a:pPr>
              <a:r>
                <a:rPr lang="en-IN" sz="900" dirty="0">
                  <a:solidFill>
                    <a:schemeClr val="bg1">
                      <a:lumMod val="95000"/>
                    </a:schemeClr>
                  </a:solidFill>
                  <a:latin typeface="Montserrat" panose="00000500000000000000" pitchFamily="2" charset="0"/>
                </a:rPr>
                <a:t>Comment</a:t>
              </a:r>
            </a:p>
            <a:p>
              <a:pPr>
                <a:lnSpc>
                  <a:spcPct val="150000"/>
                </a:lnSpc>
              </a:pPr>
              <a:r>
                <a:rPr lang="en-IN" sz="900" dirty="0">
                  <a:solidFill>
                    <a:schemeClr val="bg1">
                      <a:lumMod val="95000"/>
                    </a:schemeClr>
                  </a:solidFill>
                  <a:latin typeface="Montserrat" panose="00000500000000000000" pitchFamily="2" charset="0"/>
                </a:rPr>
                <a:t>Download</a:t>
              </a:r>
            </a:p>
            <a:p>
              <a:pPr>
                <a:lnSpc>
                  <a:spcPct val="150000"/>
                </a:lnSpc>
              </a:pPr>
              <a:r>
                <a:rPr lang="en-IN" sz="900" dirty="0">
                  <a:solidFill>
                    <a:schemeClr val="bg1">
                      <a:lumMod val="95000"/>
                    </a:schemeClr>
                  </a:solidFill>
                  <a:latin typeface="Montserrat" panose="00000500000000000000" pitchFamily="2" charset="0"/>
                </a:rPr>
                <a:t>Watch</a:t>
              </a:r>
            </a:p>
            <a:p>
              <a:pPr>
                <a:lnSpc>
                  <a:spcPct val="150000"/>
                </a:lnSpc>
              </a:pPr>
              <a:r>
                <a:rPr lang="en-IN" sz="900" dirty="0">
                  <a:solidFill>
                    <a:schemeClr val="bg1">
                      <a:lumMod val="95000"/>
                    </a:schemeClr>
                  </a:solidFill>
                  <a:latin typeface="Montserrat" panose="00000500000000000000" pitchFamily="2" charset="0"/>
                </a:rPr>
                <a:t>Create</a:t>
              </a:r>
            </a:p>
            <a:p>
              <a:pPr>
                <a:lnSpc>
                  <a:spcPct val="150000"/>
                </a:lnSpc>
              </a:pPr>
              <a:r>
                <a:rPr lang="en-IN" sz="900" dirty="0">
                  <a:solidFill>
                    <a:schemeClr val="bg1">
                      <a:lumMod val="95000"/>
                    </a:schemeClr>
                  </a:solidFill>
                  <a:latin typeface="Montserrat" panose="00000500000000000000" pitchFamily="2" charset="0"/>
                </a:rPr>
                <a:t>Be Creative</a:t>
              </a:r>
            </a:p>
            <a:p>
              <a:pPr>
                <a:lnSpc>
                  <a:spcPct val="150000"/>
                </a:lnSpc>
              </a:pPr>
              <a:r>
                <a:rPr lang="en-IN" sz="900" dirty="0">
                  <a:solidFill>
                    <a:schemeClr val="bg1">
                      <a:lumMod val="95000"/>
                    </a:schemeClr>
                  </a:solidFill>
                  <a:latin typeface="Montserrat" panose="00000500000000000000" pitchFamily="2" charset="0"/>
                </a:rPr>
                <a:t>This is a list</a:t>
              </a:r>
            </a:p>
            <a:p>
              <a:pPr>
                <a:lnSpc>
                  <a:spcPct val="150000"/>
                </a:lnSpc>
              </a:pPr>
              <a:endParaRPr lang="en-IN" sz="900" dirty="0">
                <a:solidFill>
                  <a:schemeClr val="bg1">
                    <a:lumMod val="95000"/>
                  </a:schemeClr>
                </a:solidFill>
                <a:latin typeface="Montserrat" panose="00000500000000000000" pitchFamily="2" charset="0"/>
              </a:endParaRPr>
            </a:p>
          </p:txBody>
        </p:sp>
        <p:grpSp>
          <p:nvGrpSpPr>
            <p:cNvPr id="42" name="Group 41">
              <a:extLst>
                <a:ext uri="{FF2B5EF4-FFF2-40B4-BE49-F238E27FC236}">
                  <a16:creationId xmlns:a16="http://schemas.microsoft.com/office/drawing/2014/main" id="{893400DE-1ECD-42E6-A471-544CA6C8A63B}"/>
                </a:ext>
              </a:extLst>
            </p:cNvPr>
            <p:cNvGrpSpPr/>
            <p:nvPr/>
          </p:nvGrpSpPr>
          <p:grpSpPr>
            <a:xfrm>
              <a:off x="6924955" y="5665136"/>
              <a:ext cx="412955" cy="412955"/>
              <a:chOff x="3323303" y="5665136"/>
              <a:chExt cx="412955" cy="412955"/>
            </a:xfrm>
          </p:grpSpPr>
          <p:sp>
            <p:nvSpPr>
              <p:cNvPr id="53" name="Oval 52">
                <a:extLst>
                  <a:ext uri="{FF2B5EF4-FFF2-40B4-BE49-F238E27FC236}">
                    <a16:creationId xmlns:a16="http://schemas.microsoft.com/office/drawing/2014/main" id="{15053667-B6D2-4EC9-B8A6-C4DC762A0E5E}"/>
                  </a:ext>
                </a:extLst>
              </p:cNvPr>
              <p:cNvSpPr/>
              <p:nvPr/>
            </p:nvSpPr>
            <p:spPr>
              <a:xfrm>
                <a:off x="3323303" y="5665136"/>
                <a:ext cx="412955" cy="4129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Graphic 53" descr="Share outline">
                <a:extLst>
                  <a:ext uri="{FF2B5EF4-FFF2-40B4-BE49-F238E27FC236}">
                    <a16:creationId xmlns:a16="http://schemas.microsoft.com/office/drawing/2014/main" id="{BE070990-B4E4-4CF6-8D66-25FEF603901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67780" y="5709613"/>
                <a:ext cx="324000" cy="324000"/>
              </a:xfrm>
              <a:prstGeom prst="rect">
                <a:avLst/>
              </a:prstGeom>
            </p:spPr>
          </p:pic>
        </p:grpSp>
        <p:grpSp>
          <p:nvGrpSpPr>
            <p:cNvPr id="43" name="Group 42">
              <a:extLst>
                <a:ext uri="{FF2B5EF4-FFF2-40B4-BE49-F238E27FC236}">
                  <a16:creationId xmlns:a16="http://schemas.microsoft.com/office/drawing/2014/main" id="{097C0059-6D82-44C9-86B2-950679EA968E}"/>
                </a:ext>
              </a:extLst>
            </p:cNvPr>
            <p:cNvGrpSpPr/>
            <p:nvPr/>
          </p:nvGrpSpPr>
          <p:grpSpPr>
            <a:xfrm>
              <a:off x="4938840" y="5665136"/>
              <a:ext cx="412955" cy="412955"/>
              <a:chOff x="1337188" y="5665136"/>
              <a:chExt cx="412955" cy="412955"/>
            </a:xfrm>
          </p:grpSpPr>
          <p:sp>
            <p:nvSpPr>
              <p:cNvPr id="51" name="Oval 50">
                <a:extLst>
                  <a:ext uri="{FF2B5EF4-FFF2-40B4-BE49-F238E27FC236}">
                    <a16:creationId xmlns:a16="http://schemas.microsoft.com/office/drawing/2014/main" id="{A2F16594-8A87-444B-8AD0-7CD8D4E6FA2B}"/>
                  </a:ext>
                </a:extLst>
              </p:cNvPr>
              <p:cNvSpPr/>
              <p:nvPr/>
            </p:nvSpPr>
            <p:spPr>
              <a:xfrm>
                <a:off x="1337188" y="5665136"/>
                <a:ext cx="412955" cy="4129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descr="Work from home Wi-Fi outline">
                <a:extLst>
                  <a:ext uri="{FF2B5EF4-FFF2-40B4-BE49-F238E27FC236}">
                    <a16:creationId xmlns:a16="http://schemas.microsoft.com/office/drawing/2014/main" id="{7B0CEC74-34C1-4D6E-B9DA-E4BDDA11D4C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1665" y="5709613"/>
                <a:ext cx="324000" cy="324000"/>
              </a:xfrm>
              <a:prstGeom prst="rect">
                <a:avLst/>
              </a:prstGeom>
            </p:spPr>
          </p:pic>
        </p:grpSp>
        <p:grpSp>
          <p:nvGrpSpPr>
            <p:cNvPr id="44" name="Group 43">
              <a:extLst>
                <a:ext uri="{FF2B5EF4-FFF2-40B4-BE49-F238E27FC236}">
                  <a16:creationId xmlns:a16="http://schemas.microsoft.com/office/drawing/2014/main" id="{EC1D6388-95E9-42BF-8F7C-C00962883F62}"/>
                </a:ext>
              </a:extLst>
            </p:cNvPr>
            <p:cNvGrpSpPr/>
            <p:nvPr/>
          </p:nvGrpSpPr>
          <p:grpSpPr>
            <a:xfrm>
              <a:off x="5453050" y="5709613"/>
              <a:ext cx="347330" cy="324000"/>
              <a:chOff x="1843777" y="5725597"/>
              <a:chExt cx="347330" cy="324000"/>
            </a:xfrm>
          </p:grpSpPr>
          <p:sp>
            <p:nvSpPr>
              <p:cNvPr id="49" name="Rectangle: Rounded Corners 48">
                <a:extLst>
                  <a:ext uri="{FF2B5EF4-FFF2-40B4-BE49-F238E27FC236}">
                    <a16:creationId xmlns:a16="http://schemas.microsoft.com/office/drawing/2014/main" id="{B41A1409-9BD8-41FF-B602-9B4FFEA690AB}"/>
                  </a:ext>
                </a:extLst>
              </p:cNvPr>
              <p:cNvSpPr/>
              <p:nvPr/>
            </p:nvSpPr>
            <p:spPr>
              <a:xfrm>
                <a:off x="1843777" y="5741581"/>
                <a:ext cx="347330" cy="292032"/>
              </a:xfrm>
              <a:prstGeom prst="round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Graphic 49" descr="Line arrow: Straight outline">
                <a:extLst>
                  <a:ext uri="{FF2B5EF4-FFF2-40B4-BE49-F238E27FC236}">
                    <a16:creationId xmlns:a16="http://schemas.microsoft.com/office/drawing/2014/main" id="{7E2BFB43-3647-45C9-8003-338FFFBA94A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55442" y="5725597"/>
                <a:ext cx="324000" cy="324000"/>
              </a:xfrm>
              <a:prstGeom prst="rect">
                <a:avLst/>
              </a:prstGeom>
            </p:spPr>
          </p:pic>
        </p:grpSp>
        <p:grpSp>
          <p:nvGrpSpPr>
            <p:cNvPr id="45" name="Group 44">
              <a:extLst>
                <a:ext uri="{FF2B5EF4-FFF2-40B4-BE49-F238E27FC236}">
                  <a16:creationId xmlns:a16="http://schemas.microsoft.com/office/drawing/2014/main" id="{25FD0BCF-EC58-49B1-9B13-93588E8E7CEC}"/>
                </a:ext>
              </a:extLst>
            </p:cNvPr>
            <p:cNvGrpSpPr/>
            <p:nvPr/>
          </p:nvGrpSpPr>
          <p:grpSpPr>
            <a:xfrm flipH="1">
              <a:off x="6476370" y="5709613"/>
              <a:ext cx="347330" cy="324000"/>
              <a:chOff x="1843777" y="5725597"/>
              <a:chExt cx="347330" cy="324000"/>
            </a:xfrm>
          </p:grpSpPr>
          <p:sp>
            <p:nvSpPr>
              <p:cNvPr id="47" name="Rectangle: Rounded Corners 46">
                <a:extLst>
                  <a:ext uri="{FF2B5EF4-FFF2-40B4-BE49-F238E27FC236}">
                    <a16:creationId xmlns:a16="http://schemas.microsoft.com/office/drawing/2014/main" id="{6F336797-B49E-4669-B7E0-25284690B78A}"/>
                  </a:ext>
                </a:extLst>
              </p:cNvPr>
              <p:cNvSpPr/>
              <p:nvPr/>
            </p:nvSpPr>
            <p:spPr>
              <a:xfrm>
                <a:off x="1843777" y="5741581"/>
                <a:ext cx="347330" cy="292032"/>
              </a:xfrm>
              <a:prstGeom prst="round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8" name="Graphic 47" descr="Line arrow: Straight outline">
                <a:extLst>
                  <a:ext uri="{FF2B5EF4-FFF2-40B4-BE49-F238E27FC236}">
                    <a16:creationId xmlns:a16="http://schemas.microsoft.com/office/drawing/2014/main" id="{CE05AD11-03B7-4C75-8F1F-E08921E40EC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55442" y="5725597"/>
                <a:ext cx="324000" cy="324000"/>
              </a:xfrm>
              <a:prstGeom prst="rect">
                <a:avLst/>
              </a:prstGeom>
            </p:spPr>
          </p:pic>
        </p:grpSp>
        <p:sp>
          <p:nvSpPr>
            <p:cNvPr id="46" name="TextBox 45">
              <a:extLst>
                <a:ext uri="{FF2B5EF4-FFF2-40B4-BE49-F238E27FC236}">
                  <a16:creationId xmlns:a16="http://schemas.microsoft.com/office/drawing/2014/main" id="{63088DE3-D6DA-4388-B4FA-DB6DF8043415}"/>
                </a:ext>
              </a:extLst>
            </p:cNvPr>
            <p:cNvSpPr txBox="1"/>
            <p:nvPr/>
          </p:nvSpPr>
          <p:spPr>
            <a:xfrm>
              <a:off x="5270392" y="5450982"/>
              <a:ext cx="1803368" cy="215444"/>
            </a:xfrm>
            <a:prstGeom prst="rect">
              <a:avLst/>
            </a:prstGeom>
            <a:noFill/>
          </p:spPr>
          <p:txBody>
            <a:bodyPr wrap="square" rtlCol="0">
              <a:spAutoFit/>
            </a:bodyPr>
            <a:lstStyle/>
            <a:p>
              <a:pPr algn="ctr"/>
              <a:r>
                <a:rPr lang="en-IN" sz="800" spc="600" dirty="0">
                  <a:solidFill>
                    <a:schemeClr val="bg1">
                      <a:lumMod val="50000"/>
                    </a:schemeClr>
                  </a:solidFill>
                  <a:latin typeface="Montserrat" panose="00000500000000000000" pitchFamily="2" charset="0"/>
                </a:rPr>
                <a:t>SUBSCRIBE</a:t>
              </a:r>
            </a:p>
          </p:txBody>
        </p:sp>
        <p:sp>
          <p:nvSpPr>
            <p:cNvPr id="61" name="TextBox 60">
              <a:extLst>
                <a:ext uri="{FF2B5EF4-FFF2-40B4-BE49-F238E27FC236}">
                  <a16:creationId xmlns:a16="http://schemas.microsoft.com/office/drawing/2014/main" id="{DEDD5BAC-06E6-4C47-BA7E-23F22CA240BC}"/>
                </a:ext>
              </a:extLst>
            </p:cNvPr>
            <p:cNvSpPr txBox="1"/>
            <p:nvPr/>
          </p:nvSpPr>
          <p:spPr>
            <a:xfrm>
              <a:off x="5027329" y="3781724"/>
              <a:ext cx="2222092" cy="276999"/>
            </a:xfrm>
            <a:prstGeom prst="rect">
              <a:avLst/>
            </a:prstGeom>
            <a:noFill/>
          </p:spPr>
          <p:txBody>
            <a:bodyPr wrap="square" rtlCol="0">
              <a:spAutoFit/>
            </a:bodyPr>
            <a:lstStyle/>
            <a:p>
              <a:r>
                <a:rPr lang="en-IN" sz="1200" spc="300" dirty="0">
                  <a:solidFill>
                    <a:srgbClr val="FFC000"/>
                  </a:solidFill>
                  <a:latin typeface="Montserrat SemiBold" panose="00000700000000000000" pitchFamily="2" charset="0"/>
                </a:rPr>
                <a:t>SUBSCRIBE</a:t>
              </a:r>
            </a:p>
          </p:txBody>
        </p:sp>
        <p:sp>
          <p:nvSpPr>
            <p:cNvPr id="62" name="TextBox 61">
              <a:extLst>
                <a:ext uri="{FF2B5EF4-FFF2-40B4-BE49-F238E27FC236}">
                  <a16:creationId xmlns:a16="http://schemas.microsoft.com/office/drawing/2014/main" id="{9246E3D6-96C1-4125-80DB-18C7E32CDAD2}"/>
                </a:ext>
              </a:extLst>
            </p:cNvPr>
            <p:cNvSpPr txBox="1"/>
            <p:nvPr/>
          </p:nvSpPr>
          <p:spPr>
            <a:xfrm>
              <a:off x="5115818" y="4117894"/>
              <a:ext cx="2222092" cy="1315425"/>
            </a:xfrm>
            <a:prstGeom prst="rect">
              <a:avLst/>
            </a:prstGeom>
            <a:noFill/>
          </p:spPr>
          <p:txBody>
            <a:bodyPr wrap="square" rtlCol="0">
              <a:spAutoFit/>
            </a:bodyPr>
            <a:lstStyle/>
            <a:p>
              <a:pPr>
                <a:lnSpc>
                  <a:spcPct val="150000"/>
                </a:lnSpc>
              </a:pPr>
              <a:r>
                <a:rPr lang="en-IN" sz="900" dirty="0">
                  <a:solidFill>
                    <a:schemeClr val="bg1">
                      <a:lumMod val="95000"/>
                    </a:schemeClr>
                  </a:solidFill>
                  <a:latin typeface="Montserrat" panose="00000500000000000000" pitchFamily="2" charset="0"/>
                </a:rPr>
                <a:t>Learn PowerPoint</a:t>
              </a:r>
            </a:p>
            <a:p>
              <a:pPr>
                <a:lnSpc>
                  <a:spcPct val="150000"/>
                </a:lnSpc>
              </a:pPr>
              <a:r>
                <a:rPr lang="en-IN" sz="900" dirty="0">
                  <a:solidFill>
                    <a:schemeClr val="bg1">
                      <a:lumMod val="95000"/>
                    </a:schemeClr>
                  </a:solidFill>
                  <a:latin typeface="Montserrat" panose="00000500000000000000" pitchFamily="2" charset="0"/>
                </a:rPr>
                <a:t>Subscribe</a:t>
              </a:r>
            </a:p>
            <a:p>
              <a:pPr>
                <a:lnSpc>
                  <a:spcPct val="150000"/>
                </a:lnSpc>
              </a:pPr>
              <a:r>
                <a:rPr lang="en-IN" sz="900" dirty="0">
                  <a:solidFill>
                    <a:schemeClr val="bg1">
                      <a:lumMod val="95000"/>
                    </a:schemeClr>
                  </a:solidFill>
                  <a:latin typeface="Montserrat" panose="00000500000000000000" pitchFamily="2" charset="0"/>
                </a:rPr>
                <a:t>Like</a:t>
              </a:r>
            </a:p>
            <a:p>
              <a:pPr>
                <a:lnSpc>
                  <a:spcPct val="150000"/>
                </a:lnSpc>
              </a:pPr>
              <a:r>
                <a:rPr lang="en-IN" sz="900" dirty="0">
                  <a:solidFill>
                    <a:schemeClr val="bg1">
                      <a:lumMod val="95000"/>
                    </a:schemeClr>
                  </a:solidFill>
                  <a:latin typeface="Montserrat" panose="00000500000000000000" pitchFamily="2" charset="0"/>
                </a:rPr>
                <a:t>Share</a:t>
              </a:r>
            </a:p>
            <a:p>
              <a:pPr>
                <a:lnSpc>
                  <a:spcPct val="150000"/>
                </a:lnSpc>
              </a:pPr>
              <a:r>
                <a:rPr lang="en-IN" sz="900" dirty="0">
                  <a:solidFill>
                    <a:schemeClr val="bg1">
                      <a:lumMod val="95000"/>
                    </a:schemeClr>
                  </a:solidFill>
                  <a:latin typeface="Montserrat" panose="00000500000000000000" pitchFamily="2" charset="0"/>
                </a:rPr>
                <a:t>Comment</a:t>
              </a:r>
            </a:p>
            <a:p>
              <a:pPr>
                <a:lnSpc>
                  <a:spcPct val="150000"/>
                </a:lnSpc>
              </a:pPr>
              <a:endParaRPr lang="en-IN" sz="900" dirty="0">
                <a:solidFill>
                  <a:schemeClr val="bg1">
                    <a:lumMod val="95000"/>
                  </a:schemeClr>
                </a:solidFill>
                <a:latin typeface="Montserrat" panose="00000500000000000000" pitchFamily="2" charset="0"/>
              </a:endParaRPr>
            </a:p>
          </p:txBody>
        </p:sp>
      </p:grpSp>
      <p:grpSp>
        <p:nvGrpSpPr>
          <p:cNvPr id="126" name="Group 125">
            <a:extLst>
              <a:ext uri="{FF2B5EF4-FFF2-40B4-BE49-F238E27FC236}">
                <a16:creationId xmlns:a16="http://schemas.microsoft.com/office/drawing/2014/main" id="{9047F377-058C-46BF-B597-C12C5208EE0E}"/>
              </a:ext>
            </a:extLst>
          </p:cNvPr>
          <p:cNvGrpSpPr/>
          <p:nvPr/>
        </p:nvGrpSpPr>
        <p:grpSpPr>
          <a:xfrm>
            <a:off x="1587274" y="758625"/>
            <a:ext cx="2805140" cy="5563774"/>
            <a:chOff x="1134153" y="647113"/>
            <a:chExt cx="2805140" cy="5563774"/>
          </a:xfrm>
        </p:grpSpPr>
        <p:grpSp>
          <p:nvGrpSpPr>
            <p:cNvPr id="35" name="Group 34">
              <a:extLst>
                <a:ext uri="{FF2B5EF4-FFF2-40B4-BE49-F238E27FC236}">
                  <a16:creationId xmlns:a16="http://schemas.microsoft.com/office/drawing/2014/main" id="{3EAC8AF7-2858-45FF-A8C4-0040419732C3}"/>
                </a:ext>
              </a:extLst>
            </p:cNvPr>
            <p:cNvGrpSpPr/>
            <p:nvPr/>
          </p:nvGrpSpPr>
          <p:grpSpPr>
            <a:xfrm>
              <a:off x="1134153" y="647113"/>
              <a:ext cx="2805140" cy="5563774"/>
              <a:chOff x="1134153" y="647113"/>
              <a:chExt cx="2805140" cy="5563774"/>
            </a:xfrm>
          </p:grpSpPr>
          <p:grpSp>
            <p:nvGrpSpPr>
              <p:cNvPr id="9" name="Group 8">
                <a:extLst>
                  <a:ext uri="{FF2B5EF4-FFF2-40B4-BE49-F238E27FC236}">
                    <a16:creationId xmlns:a16="http://schemas.microsoft.com/office/drawing/2014/main" id="{FFEB05FB-309B-4369-994F-0CE6BC257939}"/>
                  </a:ext>
                </a:extLst>
              </p:cNvPr>
              <p:cNvGrpSpPr/>
              <p:nvPr/>
            </p:nvGrpSpPr>
            <p:grpSpPr>
              <a:xfrm>
                <a:off x="1134153" y="647113"/>
                <a:ext cx="2805140" cy="5563774"/>
                <a:chOff x="1134153" y="647113"/>
                <a:chExt cx="2805140" cy="5563774"/>
              </a:xfrm>
            </p:grpSpPr>
            <p:sp>
              <p:nvSpPr>
                <p:cNvPr id="5" name="Rectangle: Rounded Corners 4">
                  <a:extLst>
                    <a:ext uri="{FF2B5EF4-FFF2-40B4-BE49-F238E27FC236}">
                      <a16:creationId xmlns:a16="http://schemas.microsoft.com/office/drawing/2014/main" id="{B219B837-0DB3-4A25-891A-61E1C3024094}"/>
                    </a:ext>
                  </a:extLst>
                </p:cNvPr>
                <p:cNvSpPr/>
                <p:nvPr/>
              </p:nvSpPr>
              <p:spPr>
                <a:xfrm>
                  <a:off x="3893574" y="1406012"/>
                  <a:ext cx="45719" cy="81607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AC75E380-48E1-4679-A71F-D58210D3ED2A}"/>
                    </a:ext>
                  </a:extLst>
                </p:cNvPr>
                <p:cNvSpPr/>
                <p:nvPr/>
              </p:nvSpPr>
              <p:spPr>
                <a:xfrm>
                  <a:off x="1189704" y="647113"/>
                  <a:ext cx="2694038" cy="5563774"/>
                </a:xfrm>
                <a:prstGeom prst="roundRect">
                  <a:avLst>
                    <a:gd name="adj" fmla="val 13747"/>
                  </a:avLst>
                </a:prstGeom>
                <a:solidFill>
                  <a:schemeClr val="bg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E9756B95-163A-4AF3-BEE7-E8FEACB8276A}"/>
                    </a:ext>
                  </a:extLst>
                </p:cNvPr>
                <p:cNvSpPr/>
                <p:nvPr/>
              </p:nvSpPr>
              <p:spPr>
                <a:xfrm>
                  <a:off x="1134153" y="2133599"/>
                  <a:ext cx="45719" cy="104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8DE8165C-5F9A-4498-911C-6CD17430B514}"/>
                    </a:ext>
                  </a:extLst>
                </p:cNvPr>
                <p:cNvSpPr/>
                <p:nvPr/>
              </p:nvSpPr>
              <p:spPr>
                <a:xfrm>
                  <a:off x="1134153" y="1317521"/>
                  <a:ext cx="45719"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TextBox 9">
                <a:extLst>
                  <a:ext uri="{FF2B5EF4-FFF2-40B4-BE49-F238E27FC236}">
                    <a16:creationId xmlns:a16="http://schemas.microsoft.com/office/drawing/2014/main" id="{BD43AB5B-63EC-4B23-AC50-0D07718A39DF}"/>
                  </a:ext>
                </a:extLst>
              </p:cNvPr>
              <p:cNvSpPr txBox="1"/>
              <p:nvPr/>
            </p:nvSpPr>
            <p:spPr>
              <a:xfrm>
                <a:off x="1460050" y="1769175"/>
                <a:ext cx="2222092" cy="646331"/>
              </a:xfrm>
              <a:prstGeom prst="rect">
                <a:avLst/>
              </a:prstGeom>
              <a:noFill/>
            </p:spPr>
            <p:txBody>
              <a:bodyPr wrap="square" rtlCol="0">
                <a:spAutoFit/>
              </a:bodyPr>
              <a:lstStyle/>
              <a:p>
                <a:pPr algn="ctr"/>
                <a:r>
                  <a:rPr lang="en-IN" sz="2400" b="1" spc="300" dirty="0">
                    <a:solidFill>
                      <a:schemeClr val="bg1">
                        <a:lumMod val="50000"/>
                      </a:schemeClr>
                    </a:solidFill>
                    <a:latin typeface="Montserrat SemiBold" panose="00000700000000000000" pitchFamily="2" charset="0"/>
                  </a:rPr>
                  <a:t>Electro</a:t>
                </a:r>
              </a:p>
              <a:p>
                <a:pPr algn="ctr"/>
                <a:r>
                  <a:rPr lang="en-IN" sz="1200" b="1" spc="300" dirty="0">
                    <a:solidFill>
                      <a:schemeClr val="bg1">
                        <a:lumMod val="50000"/>
                      </a:schemeClr>
                    </a:solidFill>
                    <a:latin typeface="Montserrat SemiBold" panose="00000700000000000000" pitchFamily="2" charset="0"/>
                  </a:rPr>
                  <a:t>Vigilant Solution</a:t>
                </a:r>
              </a:p>
            </p:txBody>
          </p:sp>
          <p:grpSp>
            <p:nvGrpSpPr>
              <p:cNvPr id="14" name="Group 13">
                <a:extLst>
                  <a:ext uri="{FF2B5EF4-FFF2-40B4-BE49-F238E27FC236}">
                    <a16:creationId xmlns:a16="http://schemas.microsoft.com/office/drawing/2014/main" id="{70A9CF2D-7BE2-4AC2-BBD7-B5E03999F279}"/>
                  </a:ext>
                </a:extLst>
              </p:cNvPr>
              <p:cNvGrpSpPr/>
              <p:nvPr/>
            </p:nvGrpSpPr>
            <p:grpSpPr>
              <a:xfrm>
                <a:off x="1337188" y="759200"/>
                <a:ext cx="2399070" cy="221576"/>
                <a:chOff x="5378246" y="1317520"/>
                <a:chExt cx="3018501" cy="169360"/>
              </a:xfrm>
            </p:grpSpPr>
            <p:sp>
              <p:nvSpPr>
                <p:cNvPr id="11" name="TextBox 10">
                  <a:extLst>
                    <a:ext uri="{FF2B5EF4-FFF2-40B4-BE49-F238E27FC236}">
                      <a16:creationId xmlns:a16="http://schemas.microsoft.com/office/drawing/2014/main" id="{44B82D0F-D9E9-4550-A1FF-3EC9E15DBFB8}"/>
                    </a:ext>
                  </a:extLst>
                </p:cNvPr>
                <p:cNvSpPr txBox="1"/>
                <p:nvPr/>
              </p:nvSpPr>
              <p:spPr>
                <a:xfrm>
                  <a:off x="6646606" y="1317520"/>
                  <a:ext cx="1750141" cy="164673"/>
                </a:xfrm>
                <a:prstGeom prst="rect">
                  <a:avLst/>
                </a:prstGeom>
                <a:noFill/>
              </p:spPr>
              <p:txBody>
                <a:bodyPr wrap="square" rtlCol="0">
                  <a:spAutoFit/>
                </a:bodyPr>
                <a:lstStyle/>
                <a:p>
                  <a:pPr algn="ctr"/>
                  <a:r>
                    <a:rPr lang="en-IN" sz="800" dirty="0">
                      <a:solidFill>
                        <a:schemeClr val="bg1">
                          <a:lumMod val="50000"/>
                        </a:schemeClr>
                      </a:solidFill>
                      <a:latin typeface="Montserrat" panose="00000500000000000000" pitchFamily="2" charset="0"/>
                    </a:rPr>
                    <a:t>Button</a:t>
                  </a:r>
                </a:p>
              </p:txBody>
            </p:sp>
            <p:sp>
              <p:nvSpPr>
                <p:cNvPr id="13" name="TextBox 12">
                  <a:extLst>
                    <a:ext uri="{FF2B5EF4-FFF2-40B4-BE49-F238E27FC236}">
                      <a16:creationId xmlns:a16="http://schemas.microsoft.com/office/drawing/2014/main" id="{353A8B64-CD44-4E8A-9701-FD6DE46BC40A}"/>
                    </a:ext>
                  </a:extLst>
                </p:cNvPr>
                <p:cNvSpPr txBox="1"/>
                <p:nvPr/>
              </p:nvSpPr>
              <p:spPr>
                <a:xfrm>
                  <a:off x="5378246" y="1322207"/>
                  <a:ext cx="1750141" cy="164673"/>
                </a:xfrm>
                <a:prstGeom prst="rect">
                  <a:avLst/>
                </a:prstGeom>
                <a:noFill/>
              </p:spPr>
              <p:txBody>
                <a:bodyPr wrap="square" rtlCol="0">
                  <a:spAutoFit/>
                </a:bodyPr>
                <a:lstStyle/>
                <a:p>
                  <a:pPr algn="ctr"/>
                  <a:r>
                    <a:rPr lang="en-IN" sz="800" dirty="0">
                      <a:solidFill>
                        <a:schemeClr val="bg1">
                          <a:lumMod val="50000"/>
                        </a:schemeClr>
                      </a:solidFill>
                      <a:latin typeface="Montserrat" panose="00000500000000000000" pitchFamily="2" charset="0"/>
                    </a:rPr>
                    <a:t>Button</a:t>
                  </a:r>
                </a:p>
              </p:txBody>
            </p:sp>
          </p:grpSp>
          <p:sp>
            <p:nvSpPr>
              <p:cNvPr id="15" name="TextBox 14">
                <a:extLst>
                  <a:ext uri="{FF2B5EF4-FFF2-40B4-BE49-F238E27FC236}">
                    <a16:creationId xmlns:a16="http://schemas.microsoft.com/office/drawing/2014/main" id="{1F92FAC2-3B95-4F21-BB67-EC6891A3AD24}"/>
                  </a:ext>
                </a:extLst>
              </p:cNvPr>
              <p:cNvSpPr txBox="1"/>
              <p:nvPr/>
            </p:nvSpPr>
            <p:spPr>
              <a:xfrm>
                <a:off x="1425677" y="2383673"/>
                <a:ext cx="2222092" cy="246221"/>
              </a:xfrm>
              <a:prstGeom prst="rect">
                <a:avLst/>
              </a:prstGeom>
              <a:noFill/>
            </p:spPr>
            <p:txBody>
              <a:bodyPr wrap="square" rtlCol="0">
                <a:spAutoFit/>
              </a:bodyPr>
              <a:lstStyle/>
              <a:p>
                <a:pPr algn="ctr"/>
                <a:r>
                  <a:rPr lang="en-IN" sz="1000" dirty="0">
                    <a:solidFill>
                      <a:schemeClr val="bg1">
                        <a:lumMod val="50000"/>
                      </a:schemeClr>
                    </a:solidFill>
                    <a:latin typeface="Montserrat" panose="00000500000000000000" pitchFamily="2" charset="0"/>
                  </a:rPr>
                  <a:t>Learn PowerPoint</a:t>
                </a:r>
              </a:p>
            </p:txBody>
          </p:sp>
          <p:sp>
            <p:nvSpPr>
              <p:cNvPr id="16" name="TextBox 15">
                <a:extLst>
                  <a:ext uri="{FF2B5EF4-FFF2-40B4-BE49-F238E27FC236}">
                    <a16:creationId xmlns:a16="http://schemas.microsoft.com/office/drawing/2014/main" id="{97686EEC-ADA6-4925-BB98-0377262458E2}"/>
                  </a:ext>
                </a:extLst>
              </p:cNvPr>
              <p:cNvSpPr txBox="1"/>
              <p:nvPr/>
            </p:nvSpPr>
            <p:spPr>
              <a:xfrm>
                <a:off x="1425677" y="3397110"/>
                <a:ext cx="2222092" cy="830997"/>
              </a:xfrm>
              <a:prstGeom prst="rect">
                <a:avLst/>
              </a:prstGeom>
              <a:noFill/>
            </p:spPr>
            <p:txBody>
              <a:bodyPr wrap="square" rtlCol="0">
                <a:spAutoFit/>
              </a:bodyPr>
              <a:lstStyle/>
              <a:p>
                <a:pPr algn="ctr"/>
                <a:r>
                  <a:rPr lang="en-IN" sz="800" dirty="0">
                    <a:solidFill>
                      <a:schemeClr val="bg1">
                        <a:lumMod val="65000"/>
                      </a:schemeClr>
                    </a:solidFill>
                    <a:latin typeface="Montserrat" panose="00000500000000000000" pitchFamily="2" charset="0"/>
                  </a:rPr>
                  <a:t>Lorem ipsum dolor sit amet, consectetuer adipiscing elit. Maecenas porttitor congue massa. Fusce posuere, magna sed pulvinar ultricies, purus lectus malesuada libero, sit amet commodo magna eros quis </a:t>
                </a:r>
                <a:r>
                  <a:rPr lang="en-IN" sz="800" dirty="0" err="1">
                    <a:solidFill>
                      <a:schemeClr val="bg1">
                        <a:lumMod val="65000"/>
                      </a:schemeClr>
                    </a:solidFill>
                    <a:latin typeface="Montserrat" panose="00000500000000000000" pitchFamily="2" charset="0"/>
                  </a:rPr>
                  <a:t>urna</a:t>
                </a:r>
                <a:r>
                  <a:rPr lang="en-IN" sz="800" dirty="0">
                    <a:solidFill>
                      <a:schemeClr val="bg1">
                        <a:lumMod val="65000"/>
                      </a:schemeClr>
                    </a:solidFill>
                    <a:latin typeface="Montserrat" panose="00000500000000000000" pitchFamily="2" charset="0"/>
                  </a:rPr>
                  <a:t>.</a:t>
                </a:r>
              </a:p>
            </p:txBody>
          </p:sp>
          <p:grpSp>
            <p:nvGrpSpPr>
              <p:cNvPr id="30" name="Group 29">
                <a:extLst>
                  <a:ext uri="{FF2B5EF4-FFF2-40B4-BE49-F238E27FC236}">
                    <a16:creationId xmlns:a16="http://schemas.microsoft.com/office/drawing/2014/main" id="{B7316469-9FD5-4D9B-8CA5-4A89A3287595}"/>
                  </a:ext>
                </a:extLst>
              </p:cNvPr>
              <p:cNvGrpSpPr/>
              <p:nvPr/>
            </p:nvGrpSpPr>
            <p:grpSpPr>
              <a:xfrm>
                <a:off x="3323303" y="5665136"/>
                <a:ext cx="412955" cy="412955"/>
                <a:chOff x="3323303" y="5665136"/>
                <a:chExt cx="412955" cy="412955"/>
              </a:xfrm>
            </p:grpSpPr>
            <p:sp>
              <p:nvSpPr>
                <p:cNvPr id="18" name="Oval 17">
                  <a:extLst>
                    <a:ext uri="{FF2B5EF4-FFF2-40B4-BE49-F238E27FC236}">
                      <a16:creationId xmlns:a16="http://schemas.microsoft.com/office/drawing/2014/main" id="{A738A4C6-CC44-4C74-B2B5-70BF3FD12DED}"/>
                    </a:ext>
                  </a:extLst>
                </p:cNvPr>
                <p:cNvSpPr/>
                <p:nvPr/>
              </p:nvSpPr>
              <p:spPr>
                <a:xfrm>
                  <a:off x="3323303" y="5665136"/>
                  <a:ext cx="412955" cy="4129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Share outline">
                  <a:extLst>
                    <a:ext uri="{FF2B5EF4-FFF2-40B4-BE49-F238E27FC236}">
                      <a16:creationId xmlns:a16="http://schemas.microsoft.com/office/drawing/2014/main" id="{F11C1033-2148-4786-A8CA-077E1F1861B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67780" y="5709613"/>
                  <a:ext cx="324000" cy="324000"/>
                </a:xfrm>
                <a:prstGeom prst="rect">
                  <a:avLst/>
                </a:prstGeom>
              </p:spPr>
            </p:pic>
          </p:grpSp>
          <p:grpSp>
            <p:nvGrpSpPr>
              <p:cNvPr id="31" name="Group 30">
                <a:extLst>
                  <a:ext uri="{FF2B5EF4-FFF2-40B4-BE49-F238E27FC236}">
                    <a16:creationId xmlns:a16="http://schemas.microsoft.com/office/drawing/2014/main" id="{BC484F1B-887B-4B5A-8397-7DD5CAC5C544}"/>
                  </a:ext>
                </a:extLst>
              </p:cNvPr>
              <p:cNvGrpSpPr/>
              <p:nvPr/>
            </p:nvGrpSpPr>
            <p:grpSpPr>
              <a:xfrm>
                <a:off x="1337188" y="5665136"/>
                <a:ext cx="412955" cy="412955"/>
                <a:chOff x="1337188" y="5665136"/>
                <a:chExt cx="412955" cy="412955"/>
              </a:xfrm>
            </p:grpSpPr>
            <p:sp>
              <p:nvSpPr>
                <p:cNvPr id="17" name="Oval 16">
                  <a:extLst>
                    <a:ext uri="{FF2B5EF4-FFF2-40B4-BE49-F238E27FC236}">
                      <a16:creationId xmlns:a16="http://schemas.microsoft.com/office/drawing/2014/main" id="{E16755C9-F3A2-492F-829F-B1F12066F02F}"/>
                    </a:ext>
                  </a:extLst>
                </p:cNvPr>
                <p:cNvSpPr/>
                <p:nvPr/>
              </p:nvSpPr>
              <p:spPr>
                <a:xfrm>
                  <a:off x="1337188" y="5665136"/>
                  <a:ext cx="412955" cy="4129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Graphic 21" descr="Work from home Wi-Fi outline">
                  <a:extLst>
                    <a:ext uri="{FF2B5EF4-FFF2-40B4-BE49-F238E27FC236}">
                      <a16:creationId xmlns:a16="http://schemas.microsoft.com/office/drawing/2014/main" id="{3FE65581-8E3B-464B-81F2-4F650111F3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1665" y="5709613"/>
                  <a:ext cx="324000" cy="324000"/>
                </a:xfrm>
                <a:prstGeom prst="rect">
                  <a:avLst/>
                </a:prstGeom>
              </p:spPr>
            </p:pic>
          </p:grpSp>
          <p:grpSp>
            <p:nvGrpSpPr>
              <p:cNvPr id="26" name="Group 25">
                <a:extLst>
                  <a:ext uri="{FF2B5EF4-FFF2-40B4-BE49-F238E27FC236}">
                    <a16:creationId xmlns:a16="http://schemas.microsoft.com/office/drawing/2014/main" id="{618CBA34-0A22-4B60-A7FE-DCD1C14C8035}"/>
                  </a:ext>
                </a:extLst>
              </p:cNvPr>
              <p:cNvGrpSpPr/>
              <p:nvPr/>
            </p:nvGrpSpPr>
            <p:grpSpPr>
              <a:xfrm>
                <a:off x="1851398" y="5709613"/>
                <a:ext cx="347330" cy="324000"/>
                <a:chOff x="1843777" y="5725597"/>
                <a:chExt cx="347330" cy="324000"/>
              </a:xfrm>
            </p:grpSpPr>
            <p:sp>
              <p:nvSpPr>
                <p:cNvPr id="23" name="Rectangle: Rounded Corners 22">
                  <a:extLst>
                    <a:ext uri="{FF2B5EF4-FFF2-40B4-BE49-F238E27FC236}">
                      <a16:creationId xmlns:a16="http://schemas.microsoft.com/office/drawing/2014/main" id="{C2E2AE8F-D2A8-41AA-A9DF-4E29B3DD979E}"/>
                    </a:ext>
                  </a:extLst>
                </p:cNvPr>
                <p:cNvSpPr/>
                <p:nvPr/>
              </p:nvSpPr>
              <p:spPr>
                <a:xfrm>
                  <a:off x="1843777" y="5741581"/>
                  <a:ext cx="347330" cy="292032"/>
                </a:xfrm>
                <a:prstGeom prst="round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Graphic 24" descr="Line arrow: Straight outline">
                  <a:extLst>
                    <a:ext uri="{FF2B5EF4-FFF2-40B4-BE49-F238E27FC236}">
                      <a16:creationId xmlns:a16="http://schemas.microsoft.com/office/drawing/2014/main" id="{8CA77C3A-F611-47BD-8DD1-07DA0189AF6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55442" y="5725597"/>
                  <a:ext cx="324000" cy="324000"/>
                </a:xfrm>
                <a:prstGeom prst="rect">
                  <a:avLst/>
                </a:prstGeom>
              </p:spPr>
            </p:pic>
          </p:grpSp>
          <p:grpSp>
            <p:nvGrpSpPr>
              <p:cNvPr id="27" name="Group 26">
                <a:extLst>
                  <a:ext uri="{FF2B5EF4-FFF2-40B4-BE49-F238E27FC236}">
                    <a16:creationId xmlns:a16="http://schemas.microsoft.com/office/drawing/2014/main" id="{0FBA1D42-EA0C-47F3-A82A-AB50172DF529}"/>
                  </a:ext>
                </a:extLst>
              </p:cNvPr>
              <p:cNvGrpSpPr/>
              <p:nvPr/>
            </p:nvGrpSpPr>
            <p:grpSpPr>
              <a:xfrm flipH="1">
                <a:off x="2874718" y="5709613"/>
                <a:ext cx="347330" cy="324000"/>
                <a:chOff x="1843777" y="5725597"/>
                <a:chExt cx="347330" cy="324000"/>
              </a:xfrm>
            </p:grpSpPr>
            <p:sp>
              <p:nvSpPr>
                <p:cNvPr id="28" name="Rectangle: Rounded Corners 27">
                  <a:extLst>
                    <a:ext uri="{FF2B5EF4-FFF2-40B4-BE49-F238E27FC236}">
                      <a16:creationId xmlns:a16="http://schemas.microsoft.com/office/drawing/2014/main" id="{503D8E21-C68B-4E16-AE6F-38E5EE303943}"/>
                    </a:ext>
                  </a:extLst>
                </p:cNvPr>
                <p:cNvSpPr/>
                <p:nvPr/>
              </p:nvSpPr>
              <p:spPr>
                <a:xfrm>
                  <a:off x="1843777" y="5741581"/>
                  <a:ext cx="347330" cy="292032"/>
                </a:xfrm>
                <a:prstGeom prst="round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Graphic 28" descr="Line arrow: Straight outline">
                  <a:extLst>
                    <a:ext uri="{FF2B5EF4-FFF2-40B4-BE49-F238E27FC236}">
                      <a16:creationId xmlns:a16="http://schemas.microsoft.com/office/drawing/2014/main" id="{4755B514-12DA-4A6A-AAC5-A0E8246B057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55442" y="5725597"/>
                  <a:ext cx="324000" cy="324000"/>
                </a:xfrm>
                <a:prstGeom prst="rect">
                  <a:avLst/>
                </a:prstGeom>
              </p:spPr>
            </p:pic>
          </p:grpSp>
          <p:sp>
            <p:nvSpPr>
              <p:cNvPr id="34" name="TextBox 33">
                <a:extLst>
                  <a:ext uri="{FF2B5EF4-FFF2-40B4-BE49-F238E27FC236}">
                    <a16:creationId xmlns:a16="http://schemas.microsoft.com/office/drawing/2014/main" id="{8E10FACE-DDBD-4BBD-A96D-65D188850F97}"/>
                  </a:ext>
                </a:extLst>
              </p:cNvPr>
              <p:cNvSpPr txBox="1"/>
              <p:nvPr/>
            </p:nvSpPr>
            <p:spPr>
              <a:xfrm>
                <a:off x="1668740" y="5450982"/>
                <a:ext cx="1803368" cy="215444"/>
              </a:xfrm>
              <a:prstGeom prst="rect">
                <a:avLst/>
              </a:prstGeom>
              <a:noFill/>
            </p:spPr>
            <p:txBody>
              <a:bodyPr wrap="square" rtlCol="0">
                <a:spAutoFit/>
              </a:bodyPr>
              <a:lstStyle/>
              <a:p>
                <a:pPr algn="ctr"/>
                <a:r>
                  <a:rPr lang="en-IN" sz="800" spc="600" dirty="0">
                    <a:solidFill>
                      <a:schemeClr val="bg1">
                        <a:lumMod val="50000"/>
                      </a:schemeClr>
                    </a:solidFill>
                    <a:latin typeface="Montserrat" panose="00000500000000000000" pitchFamily="2" charset="0"/>
                  </a:rPr>
                  <a:t>SUBSCRIBE</a:t>
                </a:r>
              </a:p>
            </p:txBody>
          </p:sp>
        </p:grpSp>
        <p:sp>
          <p:nvSpPr>
            <p:cNvPr id="64" name="Rectangle 63">
              <a:extLst>
                <a:ext uri="{FF2B5EF4-FFF2-40B4-BE49-F238E27FC236}">
                  <a16:creationId xmlns:a16="http://schemas.microsoft.com/office/drawing/2014/main" id="{B710159E-D72C-40A2-A46C-CF13C052085D}"/>
                </a:ext>
              </a:extLst>
            </p:cNvPr>
            <p:cNvSpPr/>
            <p:nvPr/>
          </p:nvSpPr>
          <p:spPr>
            <a:xfrm>
              <a:off x="3763012" y="2568339"/>
              <a:ext cx="101766" cy="20880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87BC153A-DF46-4C5B-8D65-EA882A425321}"/>
                </a:ext>
              </a:extLst>
            </p:cNvPr>
            <p:cNvSpPr/>
            <p:nvPr/>
          </p:nvSpPr>
          <p:spPr>
            <a:xfrm>
              <a:off x="1221799" y="2568339"/>
              <a:ext cx="101766" cy="20880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a:extLst>
              <a:ext uri="{FF2B5EF4-FFF2-40B4-BE49-F238E27FC236}">
                <a16:creationId xmlns:a16="http://schemas.microsoft.com/office/drawing/2014/main" id="{AF32E143-E178-42DB-A9B5-F21FA385C288}"/>
              </a:ext>
            </a:extLst>
          </p:cNvPr>
          <p:cNvGrpSpPr/>
          <p:nvPr/>
        </p:nvGrpSpPr>
        <p:grpSpPr>
          <a:xfrm>
            <a:off x="7757911" y="754358"/>
            <a:ext cx="2900954" cy="5572308"/>
            <a:chOff x="8640956" y="642846"/>
            <a:chExt cx="2900954" cy="5572308"/>
          </a:xfrm>
        </p:grpSpPr>
        <p:sp>
          <p:nvSpPr>
            <p:cNvPr id="125" name="Rectangle: Rounded Corners 124">
              <a:extLst>
                <a:ext uri="{FF2B5EF4-FFF2-40B4-BE49-F238E27FC236}">
                  <a16:creationId xmlns:a16="http://schemas.microsoft.com/office/drawing/2014/main" id="{A9FE59BA-6264-4CDF-94A6-D2DC744D4943}"/>
                </a:ext>
              </a:extLst>
            </p:cNvPr>
            <p:cNvSpPr/>
            <p:nvPr/>
          </p:nvSpPr>
          <p:spPr>
            <a:xfrm>
              <a:off x="8674212" y="642846"/>
              <a:ext cx="2694038" cy="5563774"/>
            </a:xfrm>
            <a:prstGeom prst="roundRect">
              <a:avLst>
                <a:gd name="adj" fmla="val 13747"/>
              </a:avLst>
            </a:prstGeom>
            <a:solidFill>
              <a:srgbClr val="FFC000"/>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0F18DA33-F65B-4064-82E3-C3D34EDAB0D6}"/>
                </a:ext>
              </a:extLst>
            </p:cNvPr>
            <p:cNvGrpSpPr/>
            <p:nvPr/>
          </p:nvGrpSpPr>
          <p:grpSpPr>
            <a:xfrm>
              <a:off x="8696507" y="651380"/>
              <a:ext cx="1108594" cy="5563774"/>
              <a:chOff x="10276561" y="974644"/>
              <a:chExt cx="1108594" cy="5563774"/>
            </a:xfrm>
          </p:grpSpPr>
          <p:sp>
            <p:nvSpPr>
              <p:cNvPr id="130" name="Freeform: Shape 129">
                <a:extLst>
                  <a:ext uri="{FF2B5EF4-FFF2-40B4-BE49-F238E27FC236}">
                    <a16:creationId xmlns:a16="http://schemas.microsoft.com/office/drawing/2014/main" id="{BF412801-CBC9-4CAC-822C-CA8868E76A76}"/>
                  </a:ext>
                </a:extLst>
              </p:cNvPr>
              <p:cNvSpPr/>
              <p:nvPr/>
            </p:nvSpPr>
            <p:spPr>
              <a:xfrm>
                <a:off x="10276561" y="974644"/>
                <a:ext cx="1108594" cy="5563774"/>
              </a:xfrm>
              <a:custGeom>
                <a:avLst/>
                <a:gdLst>
                  <a:gd name="connsiteX0" fmla="*/ 370349 w 1108594"/>
                  <a:gd name="connsiteY0" fmla="*/ 0 h 5563774"/>
                  <a:gd name="connsiteX1" fmla="*/ 1108594 w 1108594"/>
                  <a:gd name="connsiteY1" fmla="*/ 0 h 5563774"/>
                  <a:gd name="connsiteX2" fmla="*/ 1108594 w 1108594"/>
                  <a:gd name="connsiteY2" fmla="*/ 5563774 h 5563774"/>
                  <a:gd name="connsiteX3" fmla="*/ 370349 w 1108594"/>
                  <a:gd name="connsiteY3" fmla="*/ 5563774 h 5563774"/>
                  <a:gd name="connsiteX4" fmla="*/ 0 w 1108594"/>
                  <a:gd name="connsiteY4" fmla="*/ 5193425 h 5563774"/>
                  <a:gd name="connsiteX5" fmla="*/ 0 w 1108594"/>
                  <a:gd name="connsiteY5" fmla="*/ 370349 h 5563774"/>
                  <a:gd name="connsiteX6" fmla="*/ 370349 w 1108594"/>
                  <a:gd name="connsiteY6" fmla="*/ 0 h 556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594" h="5563774">
                    <a:moveTo>
                      <a:pt x="370349" y="0"/>
                    </a:moveTo>
                    <a:lnTo>
                      <a:pt x="1108594" y="0"/>
                    </a:lnTo>
                    <a:lnTo>
                      <a:pt x="1108594" y="5563774"/>
                    </a:lnTo>
                    <a:lnTo>
                      <a:pt x="370349" y="5563774"/>
                    </a:lnTo>
                    <a:cubicBezTo>
                      <a:pt x="165811" y="5563774"/>
                      <a:pt x="0" y="5397963"/>
                      <a:pt x="0" y="5193425"/>
                    </a:cubicBezTo>
                    <a:lnTo>
                      <a:pt x="0" y="370349"/>
                    </a:lnTo>
                    <a:cubicBezTo>
                      <a:pt x="0" y="165811"/>
                      <a:pt x="165811" y="0"/>
                      <a:pt x="370349" y="0"/>
                    </a:cubicBezTo>
                    <a:close/>
                  </a:path>
                </a:pathLst>
              </a:custGeom>
              <a:blipFill dpi="0" rotWithShape="1">
                <a:blip r:embed="rId10"/>
                <a:srcRect/>
                <a:stretch>
                  <a:fillRect l="-188000" r="-416000"/>
                </a:stretch>
              </a:bli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9" name="Freeform: Shape 128">
                <a:extLst>
                  <a:ext uri="{FF2B5EF4-FFF2-40B4-BE49-F238E27FC236}">
                    <a16:creationId xmlns:a16="http://schemas.microsoft.com/office/drawing/2014/main" id="{9C6132C5-C9D6-440E-B276-2A7B88DB236B}"/>
                  </a:ext>
                </a:extLst>
              </p:cNvPr>
              <p:cNvSpPr/>
              <p:nvPr/>
            </p:nvSpPr>
            <p:spPr>
              <a:xfrm>
                <a:off x="10276561" y="974644"/>
                <a:ext cx="1108594" cy="5563774"/>
              </a:xfrm>
              <a:custGeom>
                <a:avLst/>
                <a:gdLst>
                  <a:gd name="connsiteX0" fmla="*/ 370349 w 1108594"/>
                  <a:gd name="connsiteY0" fmla="*/ 0 h 5563774"/>
                  <a:gd name="connsiteX1" fmla="*/ 1108594 w 1108594"/>
                  <a:gd name="connsiteY1" fmla="*/ 0 h 5563774"/>
                  <a:gd name="connsiteX2" fmla="*/ 1108594 w 1108594"/>
                  <a:gd name="connsiteY2" fmla="*/ 5563774 h 5563774"/>
                  <a:gd name="connsiteX3" fmla="*/ 370349 w 1108594"/>
                  <a:gd name="connsiteY3" fmla="*/ 5563774 h 5563774"/>
                  <a:gd name="connsiteX4" fmla="*/ 0 w 1108594"/>
                  <a:gd name="connsiteY4" fmla="*/ 5193425 h 5563774"/>
                  <a:gd name="connsiteX5" fmla="*/ 0 w 1108594"/>
                  <a:gd name="connsiteY5" fmla="*/ 370349 h 5563774"/>
                  <a:gd name="connsiteX6" fmla="*/ 370349 w 1108594"/>
                  <a:gd name="connsiteY6" fmla="*/ 0 h 556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594" h="5563774">
                    <a:moveTo>
                      <a:pt x="370349" y="0"/>
                    </a:moveTo>
                    <a:lnTo>
                      <a:pt x="1108594" y="0"/>
                    </a:lnTo>
                    <a:lnTo>
                      <a:pt x="1108594" y="5563774"/>
                    </a:lnTo>
                    <a:lnTo>
                      <a:pt x="370349" y="5563774"/>
                    </a:lnTo>
                    <a:cubicBezTo>
                      <a:pt x="165811" y="5563774"/>
                      <a:pt x="0" y="5397963"/>
                      <a:pt x="0" y="5193425"/>
                    </a:cubicBezTo>
                    <a:lnTo>
                      <a:pt x="0" y="370349"/>
                    </a:lnTo>
                    <a:cubicBezTo>
                      <a:pt x="0" y="165811"/>
                      <a:pt x="165811" y="0"/>
                      <a:pt x="370349" y="0"/>
                    </a:cubicBezTo>
                    <a:close/>
                  </a:path>
                </a:pathLst>
              </a:custGeom>
              <a:solidFill>
                <a:schemeClr val="tx1">
                  <a:alpha val="69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96" name="Group 95">
              <a:extLst>
                <a:ext uri="{FF2B5EF4-FFF2-40B4-BE49-F238E27FC236}">
                  <a16:creationId xmlns:a16="http://schemas.microsoft.com/office/drawing/2014/main" id="{7F5FA490-A872-4543-9C3C-432D394A9B3E}"/>
                </a:ext>
              </a:extLst>
            </p:cNvPr>
            <p:cNvGrpSpPr/>
            <p:nvPr/>
          </p:nvGrpSpPr>
          <p:grpSpPr>
            <a:xfrm>
              <a:off x="8640956" y="647113"/>
              <a:ext cx="2805140" cy="5563774"/>
              <a:chOff x="1134153" y="647113"/>
              <a:chExt cx="2805140" cy="5563774"/>
            </a:xfrm>
          </p:grpSpPr>
          <p:sp>
            <p:nvSpPr>
              <p:cNvPr id="117" name="Rectangle: Rounded Corners 116">
                <a:extLst>
                  <a:ext uri="{FF2B5EF4-FFF2-40B4-BE49-F238E27FC236}">
                    <a16:creationId xmlns:a16="http://schemas.microsoft.com/office/drawing/2014/main" id="{B9344F96-1EFB-40CD-BDE1-47C7F2E074E2}"/>
                  </a:ext>
                </a:extLst>
              </p:cNvPr>
              <p:cNvSpPr/>
              <p:nvPr/>
            </p:nvSpPr>
            <p:spPr>
              <a:xfrm>
                <a:off x="3893574" y="1406012"/>
                <a:ext cx="45719" cy="81607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Rectangle: Rounded Corners 121">
                <a:extLst>
                  <a:ext uri="{FF2B5EF4-FFF2-40B4-BE49-F238E27FC236}">
                    <a16:creationId xmlns:a16="http://schemas.microsoft.com/office/drawing/2014/main" id="{D83FF1B6-59E1-4A65-8E7B-64E8C92A88F7}"/>
                  </a:ext>
                </a:extLst>
              </p:cNvPr>
              <p:cNvSpPr/>
              <p:nvPr/>
            </p:nvSpPr>
            <p:spPr>
              <a:xfrm>
                <a:off x="1189704" y="647113"/>
                <a:ext cx="2694038" cy="5563774"/>
              </a:xfrm>
              <a:prstGeom prst="roundRect">
                <a:avLst>
                  <a:gd name="adj" fmla="val 13747"/>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Rectangle: Rounded Corners 122">
                <a:extLst>
                  <a:ext uri="{FF2B5EF4-FFF2-40B4-BE49-F238E27FC236}">
                    <a16:creationId xmlns:a16="http://schemas.microsoft.com/office/drawing/2014/main" id="{65EFB6FD-2BD3-4289-9355-B6ADCEB1C507}"/>
                  </a:ext>
                </a:extLst>
              </p:cNvPr>
              <p:cNvSpPr/>
              <p:nvPr/>
            </p:nvSpPr>
            <p:spPr>
              <a:xfrm>
                <a:off x="1134153" y="2133599"/>
                <a:ext cx="45719" cy="1044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ectangle: Rounded Corners 123">
                <a:extLst>
                  <a:ext uri="{FF2B5EF4-FFF2-40B4-BE49-F238E27FC236}">
                    <a16:creationId xmlns:a16="http://schemas.microsoft.com/office/drawing/2014/main" id="{11464E08-D714-49ED-8BF1-5A54301A78E9}"/>
                  </a:ext>
                </a:extLst>
              </p:cNvPr>
              <p:cNvSpPr/>
              <p:nvPr/>
            </p:nvSpPr>
            <p:spPr>
              <a:xfrm>
                <a:off x="1134153" y="1317521"/>
                <a:ext cx="45719"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8" name="Group 97">
              <a:extLst>
                <a:ext uri="{FF2B5EF4-FFF2-40B4-BE49-F238E27FC236}">
                  <a16:creationId xmlns:a16="http://schemas.microsoft.com/office/drawing/2014/main" id="{19A56CBB-1726-4990-84F5-A80CF82663D8}"/>
                </a:ext>
              </a:extLst>
            </p:cNvPr>
            <p:cNvGrpSpPr/>
            <p:nvPr/>
          </p:nvGrpSpPr>
          <p:grpSpPr>
            <a:xfrm>
              <a:off x="9943062" y="765331"/>
              <a:ext cx="1544709" cy="357181"/>
              <a:chOff x="5378246" y="1322207"/>
              <a:chExt cx="1943547" cy="273009"/>
            </a:xfrm>
          </p:grpSpPr>
          <p:sp>
            <p:nvSpPr>
              <p:cNvPr id="115" name="TextBox 114">
                <a:extLst>
                  <a:ext uri="{FF2B5EF4-FFF2-40B4-BE49-F238E27FC236}">
                    <a16:creationId xmlns:a16="http://schemas.microsoft.com/office/drawing/2014/main" id="{55C21794-DE02-4874-8616-D65A288F5465}"/>
                  </a:ext>
                </a:extLst>
              </p:cNvPr>
              <p:cNvSpPr txBox="1"/>
              <p:nvPr/>
            </p:nvSpPr>
            <p:spPr>
              <a:xfrm>
                <a:off x="5571652" y="1430543"/>
                <a:ext cx="1750141" cy="164673"/>
              </a:xfrm>
              <a:prstGeom prst="rect">
                <a:avLst/>
              </a:prstGeom>
              <a:noFill/>
            </p:spPr>
            <p:txBody>
              <a:bodyPr wrap="square" rtlCol="0">
                <a:spAutoFit/>
              </a:bodyPr>
              <a:lstStyle/>
              <a:p>
                <a:pPr algn="ctr"/>
                <a:r>
                  <a:rPr lang="en-IN" sz="800" dirty="0">
                    <a:latin typeface="Montserrat" panose="00000500000000000000" pitchFamily="2" charset="0"/>
                  </a:rPr>
                  <a:t>SUBSCRIBE</a:t>
                </a:r>
              </a:p>
            </p:txBody>
          </p:sp>
          <p:sp>
            <p:nvSpPr>
              <p:cNvPr id="116" name="TextBox 115">
                <a:extLst>
                  <a:ext uri="{FF2B5EF4-FFF2-40B4-BE49-F238E27FC236}">
                    <a16:creationId xmlns:a16="http://schemas.microsoft.com/office/drawing/2014/main" id="{1F488C34-B9D6-4018-9FCB-99D83ACAC890}"/>
                  </a:ext>
                </a:extLst>
              </p:cNvPr>
              <p:cNvSpPr txBox="1"/>
              <p:nvPr/>
            </p:nvSpPr>
            <p:spPr>
              <a:xfrm>
                <a:off x="5378246" y="1322207"/>
                <a:ext cx="1750141" cy="164673"/>
              </a:xfrm>
              <a:prstGeom prst="rect">
                <a:avLst/>
              </a:prstGeom>
              <a:noFill/>
            </p:spPr>
            <p:txBody>
              <a:bodyPr wrap="square" rtlCol="0">
                <a:spAutoFit/>
              </a:bodyPr>
              <a:lstStyle/>
              <a:p>
                <a:pPr algn="ctr"/>
                <a:r>
                  <a:rPr lang="en-IN" sz="800" dirty="0">
                    <a:latin typeface="Montserrat" panose="00000500000000000000" pitchFamily="2" charset="0"/>
                  </a:rPr>
                  <a:t>CREATIVE VENUS</a:t>
                </a:r>
              </a:p>
            </p:txBody>
          </p:sp>
        </p:grpSp>
        <p:sp>
          <p:nvSpPr>
            <p:cNvPr id="131" name="TextBox 130">
              <a:extLst>
                <a:ext uri="{FF2B5EF4-FFF2-40B4-BE49-F238E27FC236}">
                  <a16:creationId xmlns:a16="http://schemas.microsoft.com/office/drawing/2014/main" id="{B8551542-9E7C-49B7-9D0E-F9DDED0DA11A}"/>
                </a:ext>
              </a:extLst>
            </p:cNvPr>
            <p:cNvSpPr txBox="1"/>
            <p:nvPr/>
          </p:nvSpPr>
          <p:spPr>
            <a:xfrm>
              <a:off x="9707000" y="4225473"/>
              <a:ext cx="1834910" cy="430887"/>
            </a:xfrm>
            <a:prstGeom prst="rect">
              <a:avLst/>
            </a:prstGeom>
            <a:noFill/>
          </p:spPr>
          <p:txBody>
            <a:bodyPr wrap="square" rtlCol="0">
              <a:spAutoFit/>
            </a:bodyPr>
            <a:lstStyle/>
            <a:p>
              <a:pPr algn="ctr"/>
              <a:r>
                <a:rPr lang="en-IN" sz="1200" spc="300" dirty="0">
                  <a:latin typeface="Montserrat SemiBold" panose="00000700000000000000" pitchFamily="2" charset="0"/>
                </a:rPr>
                <a:t>Electro </a:t>
              </a:r>
            </a:p>
            <a:p>
              <a:pPr algn="ctr"/>
              <a:r>
                <a:rPr lang="en-IN" sz="1000" spc="300" dirty="0">
                  <a:latin typeface="Montserrat SemiBold" panose="00000700000000000000" pitchFamily="2" charset="0"/>
                </a:rPr>
                <a:t>Vigilant Solution</a:t>
              </a:r>
            </a:p>
          </p:txBody>
        </p:sp>
        <p:sp>
          <p:nvSpPr>
            <p:cNvPr id="12" name="TextBox 11">
              <a:extLst>
                <a:ext uri="{FF2B5EF4-FFF2-40B4-BE49-F238E27FC236}">
                  <a16:creationId xmlns:a16="http://schemas.microsoft.com/office/drawing/2014/main" id="{226BC318-55A8-466E-A1DD-EED852CB79A7}"/>
                </a:ext>
              </a:extLst>
            </p:cNvPr>
            <p:cNvSpPr txBox="1"/>
            <p:nvPr/>
          </p:nvSpPr>
          <p:spPr>
            <a:xfrm rot="16200000">
              <a:off x="7323042" y="2868809"/>
              <a:ext cx="3891794" cy="1077218"/>
            </a:xfrm>
            <a:prstGeom prst="rect">
              <a:avLst/>
            </a:prstGeom>
            <a:noFill/>
          </p:spPr>
          <p:txBody>
            <a:bodyPr wrap="square" rtlCol="0">
              <a:spAutoFit/>
            </a:bodyPr>
            <a:lstStyle/>
            <a:p>
              <a:pPr algn="ctr"/>
              <a:r>
                <a:rPr lang="en-IN" sz="3200" spc="600" dirty="0">
                  <a:solidFill>
                    <a:schemeClr val="bg1">
                      <a:alpha val="41000"/>
                    </a:schemeClr>
                  </a:solidFill>
                  <a:latin typeface="Montserrat Black" panose="00000A00000000000000" pitchFamily="2" charset="0"/>
                </a:rPr>
                <a:t>Solving a Million Mess</a:t>
              </a:r>
            </a:p>
          </p:txBody>
        </p:sp>
        <p:sp>
          <p:nvSpPr>
            <p:cNvPr id="132" name="TextBox 131">
              <a:extLst>
                <a:ext uri="{FF2B5EF4-FFF2-40B4-BE49-F238E27FC236}">
                  <a16:creationId xmlns:a16="http://schemas.microsoft.com/office/drawing/2014/main" id="{19A13E3C-D6A2-4DF7-A8D5-2CB0FD5F8028}"/>
                </a:ext>
              </a:extLst>
            </p:cNvPr>
            <p:cNvSpPr txBox="1"/>
            <p:nvPr/>
          </p:nvSpPr>
          <p:spPr>
            <a:xfrm>
              <a:off x="10032243" y="4614139"/>
              <a:ext cx="1390993" cy="246221"/>
            </a:xfrm>
            <a:prstGeom prst="rect">
              <a:avLst/>
            </a:prstGeom>
            <a:noFill/>
          </p:spPr>
          <p:txBody>
            <a:bodyPr wrap="square" rtlCol="0">
              <a:spAutoFit/>
            </a:bodyPr>
            <a:lstStyle/>
            <a:p>
              <a:r>
                <a:rPr lang="en-IN" sz="1000" dirty="0">
                  <a:latin typeface="Montserrat" panose="00000500000000000000" pitchFamily="2" charset="0"/>
                </a:rPr>
                <a:t>Learn PowerPoint</a:t>
              </a:r>
            </a:p>
          </p:txBody>
        </p:sp>
        <p:grpSp>
          <p:nvGrpSpPr>
            <p:cNvPr id="19" name="Group 18">
              <a:extLst>
                <a:ext uri="{FF2B5EF4-FFF2-40B4-BE49-F238E27FC236}">
                  <a16:creationId xmlns:a16="http://schemas.microsoft.com/office/drawing/2014/main" id="{CBA88C1B-3937-4BF9-A0F2-12D691C3DE76}"/>
                </a:ext>
              </a:extLst>
            </p:cNvPr>
            <p:cNvGrpSpPr/>
            <p:nvPr/>
          </p:nvGrpSpPr>
          <p:grpSpPr>
            <a:xfrm>
              <a:off x="10795818" y="5662323"/>
              <a:ext cx="412955" cy="412955"/>
              <a:chOff x="7816671" y="5973152"/>
              <a:chExt cx="412955" cy="412955"/>
            </a:xfrm>
          </p:grpSpPr>
          <p:sp>
            <p:nvSpPr>
              <p:cNvPr id="133" name="Oval 132">
                <a:extLst>
                  <a:ext uri="{FF2B5EF4-FFF2-40B4-BE49-F238E27FC236}">
                    <a16:creationId xmlns:a16="http://schemas.microsoft.com/office/drawing/2014/main" id="{0C770A32-AD30-415A-A60D-66E9E2BF0EED}"/>
                  </a:ext>
                </a:extLst>
              </p:cNvPr>
              <p:cNvSpPr/>
              <p:nvPr/>
            </p:nvSpPr>
            <p:spPr>
              <a:xfrm>
                <a:off x="7816671" y="5973152"/>
                <a:ext cx="412955" cy="412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4" name="Graphic 133" descr="Share outline">
                <a:extLst>
                  <a:ext uri="{FF2B5EF4-FFF2-40B4-BE49-F238E27FC236}">
                    <a16:creationId xmlns:a16="http://schemas.microsoft.com/office/drawing/2014/main" id="{5D006868-A3F6-4DCA-8942-01C1F2A7A9F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61148" y="6017629"/>
                <a:ext cx="324000" cy="324000"/>
              </a:xfrm>
              <a:prstGeom prst="rect">
                <a:avLst/>
              </a:prstGeom>
            </p:spPr>
          </p:pic>
        </p:grpSp>
        <p:grpSp>
          <p:nvGrpSpPr>
            <p:cNvPr id="21" name="Group 20">
              <a:extLst>
                <a:ext uri="{FF2B5EF4-FFF2-40B4-BE49-F238E27FC236}">
                  <a16:creationId xmlns:a16="http://schemas.microsoft.com/office/drawing/2014/main" id="{305A88E4-2206-4763-BC19-19A4B79BCA9C}"/>
                </a:ext>
              </a:extLst>
            </p:cNvPr>
            <p:cNvGrpSpPr/>
            <p:nvPr/>
          </p:nvGrpSpPr>
          <p:grpSpPr>
            <a:xfrm>
              <a:off x="8837849" y="5662322"/>
              <a:ext cx="412955" cy="412955"/>
              <a:chOff x="5091240" y="5817536"/>
              <a:chExt cx="412955" cy="412955"/>
            </a:xfrm>
          </p:grpSpPr>
          <p:sp>
            <p:nvSpPr>
              <p:cNvPr id="135" name="Oval 134">
                <a:extLst>
                  <a:ext uri="{FF2B5EF4-FFF2-40B4-BE49-F238E27FC236}">
                    <a16:creationId xmlns:a16="http://schemas.microsoft.com/office/drawing/2014/main" id="{B818B8E8-B4A4-408B-A797-5D7F85C0CA32}"/>
                  </a:ext>
                </a:extLst>
              </p:cNvPr>
              <p:cNvSpPr/>
              <p:nvPr/>
            </p:nvSpPr>
            <p:spPr>
              <a:xfrm>
                <a:off x="5091240" y="5817536"/>
                <a:ext cx="412955" cy="4129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6" name="Graphic 135" descr="Work from home Wi-Fi outline">
                <a:extLst>
                  <a:ext uri="{FF2B5EF4-FFF2-40B4-BE49-F238E27FC236}">
                    <a16:creationId xmlns:a16="http://schemas.microsoft.com/office/drawing/2014/main" id="{4F734307-746D-44D3-A2B2-561C4AF2D81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5717" y="5862013"/>
                <a:ext cx="324000" cy="324000"/>
              </a:xfrm>
              <a:prstGeom prst="rect">
                <a:avLst/>
              </a:prstGeom>
            </p:spPr>
          </p:pic>
        </p:grpSp>
        <p:sp>
          <p:nvSpPr>
            <p:cNvPr id="137" name="TextBox 136">
              <a:extLst>
                <a:ext uri="{FF2B5EF4-FFF2-40B4-BE49-F238E27FC236}">
                  <a16:creationId xmlns:a16="http://schemas.microsoft.com/office/drawing/2014/main" id="{F1488FEC-E7A5-4E71-A489-B6E237C60232}"/>
                </a:ext>
              </a:extLst>
            </p:cNvPr>
            <p:cNvSpPr txBox="1"/>
            <p:nvPr/>
          </p:nvSpPr>
          <p:spPr>
            <a:xfrm>
              <a:off x="10308320" y="1270462"/>
              <a:ext cx="997821" cy="954107"/>
            </a:xfrm>
            <a:prstGeom prst="rect">
              <a:avLst/>
            </a:prstGeom>
            <a:noFill/>
          </p:spPr>
          <p:txBody>
            <a:bodyPr wrap="square">
              <a:spAutoFit/>
            </a:bodyPr>
            <a:lstStyle/>
            <a:p>
              <a:r>
                <a:rPr lang="en-IN" sz="800" dirty="0">
                  <a:latin typeface="Montserrat" panose="00000500000000000000" pitchFamily="2" charset="0"/>
                </a:rPr>
                <a:t>Lorem ipsum </a:t>
              </a:r>
              <a:r>
                <a:rPr lang="en-IN" sz="800" dirty="0" err="1">
                  <a:latin typeface="Montserrat" panose="00000500000000000000" pitchFamily="2" charset="0"/>
                </a:rPr>
                <a:t>dolor</a:t>
              </a:r>
              <a:r>
                <a:rPr lang="en-IN" sz="800" dirty="0">
                  <a:latin typeface="Montserrat" panose="00000500000000000000" pitchFamily="2" charset="0"/>
                </a:rPr>
                <a:t> sit </a:t>
              </a:r>
              <a:r>
                <a:rPr lang="en-IN" sz="800" dirty="0" err="1">
                  <a:latin typeface="Montserrat" panose="00000500000000000000" pitchFamily="2" charset="0"/>
                </a:rPr>
                <a:t>amet</a:t>
              </a:r>
              <a:r>
                <a:rPr lang="en-IN" sz="800" dirty="0">
                  <a:latin typeface="Montserrat" panose="00000500000000000000" pitchFamily="2" charset="0"/>
                </a:rPr>
                <a:t>, </a:t>
              </a:r>
              <a:r>
                <a:rPr lang="en-IN" sz="800" dirty="0" err="1">
                  <a:latin typeface="Montserrat" panose="00000500000000000000" pitchFamily="2" charset="0"/>
                </a:rPr>
                <a:t>consectetuer</a:t>
              </a:r>
              <a:r>
                <a:rPr lang="en-IN" sz="800" dirty="0">
                  <a:latin typeface="Montserrat" panose="00000500000000000000" pitchFamily="2" charset="0"/>
                </a:rPr>
                <a:t> </a:t>
              </a:r>
              <a:r>
                <a:rPr lang="en-IN" sz="800" dirty="0" err="1">
                  <a:latin typeface="Montserrat" panose="00000500000000000000" pitchFamily="2" charset="0"/>
                </a:rPr>
                <a:t>adipiscing</a:t>
              </a:r>
              <a:r>
                <a:rPr lang="en-IN" sz="800" dirty="0">
                  <a:latin typeface="Montserrat" panose="00000500000000000000" pitchFamily="2" charset="0"/>
                </a:rPr>
                <a:t> </a:t>
              </a:r>
              <a:r>
                <a:rPr lang="en-IN" sz="800" dirty="0" err="1">
                  <a:latin typeface="Montserrat" panose="00000500000000000000" pitchFamily="2" charset="0"/>
                </a:rPr>
                <a:t>elit</a:t>
              </a:r>
              <a:r>
                <a:rPr lang="en-IN" sz="800" dirty="0">
                  <a:latin typeface="Montserrat" panose="00000500000000000000" pitchFamily="2" charset="0"/>
                </a:rPr>
                <a:t>. Maecenas </a:t>
              </a:r>
              <a:r>
                <a:rPr lang="en-IN" sz="800" dirty="0" err="1">
                  <a:latin typeface="Montserrat" panose="00000500000000000000" pitchFamily="2" charset="0"/>
                </a:rPr>
                <a:t>porttitor</a:t>
              </a:r>
              <a:r>
                <a:rPr lang="en-IN" sz="800" dirty="0">
                  <a:latin typeface="Montserrat" panose="00000500000000000000" pitchFamily="2" charset="0"/>
                </a:rPr>
                <a:t> </a:t>
              </a:r>
              <a:r>
                <a:rPr lang="en-IN" sz="800" dirty="0" err="1">
                  <a:latin typeface="Montserrat" panose="00000500000000000000" pitchFamily="2" charset="0"/>
                </a:rPr>
                <a:t>congue</a:t>
              </a:r>
              <a:r>
                <a:rPr lang="en-IN" sz="800" dirty="0">
                  <a:latin typeface="Montserrat" panose="00000500000000000000" pitchFamily="2" charset="0"/>
                </a:rPr>
                <a:t> </a:t>
              </a:r>
              <a:r>
                <a:rPr lang="en-IN" sz="800" dirty="0" err="1">
                  <a:latin typeface="Montserrat" panose="00000500000000000000" pitchFamily="2" charset="0"/>
                </a:rPr>
                <a:t>massa</a:t>
              </a:r>
              <a:r>
                <a:rPr lang="en-IN" sz="800" dirty="0">
                  <a:latin typeface="Montserrat" panose="00000500000000000000" pitchFamily="2" charset="0"/>
                </a:rPr>
                <a:t>. </a:t>
              </a:r>
              <a:endParaRPr lang="en-IN" sz="800" dirty="0"/>
            </a:p>
          </p:txBody>
        </p:sp>
      </p:grpSp>
    </p:spTree>
    <p:extLst>
      <p:ext uri="{BB962C8B-B14F-4D97-AF65-F5344CB8AC3E}">
        <p14:creationId xmlns:p14="http://schemas.microsoft.com/office/powerpoint/2010/main" val="348240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1000" fill="hold"/>
                                        <p:tgtEl>
                                          <p:spTgt spid="126"/>
                                        </p:tgtEl>
                                        <p:attrNameLst>
                                          <p:attrName>ppt_x</p:attrName>
                                        </p:attrNameLst>
                                      </p:cBhvr>
                                      <p:tavLst>
                                        <p:tav tm="0">
                                          <p:val>
                                            <p:strVal val="#ppt_x"/>
                                          </p:val>
                                        </p:tav>
                                        <p:tav tm="100000">
                                          <p:val>
                                            <p:strVal val="#ppt_x"/>
                                          </p:val>
                                        </p:tav>
                                      </p:tavLst>
                                    </p:anim>
                                    <p:anim calcmode="lin" valueType="num">
                                      <p:cBhvr additive="base">
                                        <p:cTn id="8" dur="1000" fill="hold"/>
                                        <p:tgtEl>
                                          <p:spTgt spid="1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25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1250" fill="hold"/>
                                        <p:tgtEl>
                                          <p:spTgt spid="63"/>
                                        </p:tgtEl>
                                        <p:attrNameLst>
                                          <p:attrName>ppt_x</p:attrName>
                                        </p:attrNameLst>
                                      </p:cBhvr>
                                      <p:tavLst>
                                        <p:tav tm="0">
                                          <p:val>
                                            <p:strVal val="#ppt_x"/>
                                          </p:val>
                                        </p:tav>
                                        <p:tav tm="100000">
                                          <p:val>
                                            <p:strVal val="#ppt_x"/>
                                          </p:val>
                                        </p:tav>
                                      </p:tavLst>
                                    </p:anim>
                                    <p:anim calcmode="lin" valueType="num">
                                      <p:cBhvr additive="base">
                                        <p:cTn id="12" dur="1250" fill="hold"/>
                                        <p:tgtEl>
                                          <p:spTgt spid="6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500" fill="hold"/>
                                        <p:tgtEl>
                                          <p:spTgt spid="32"/>
                                        </p:tgtEl>
                                        <p:attrNameLst>
                                          <p:attrName>ppt_x</p:attrName>
                                        </p:attrNameLst>
                                      </p:cBhvr>
                                      <p:tavLst>
                                        <p:tav tm="0">
                                          <p:val>
                                            <p:strVal val="#ppt_x"/>
                                          </p:val>
                                        </p:tav>
                                        <p:tav tm="100000">
                                          <p:val>
                                            <p:strVal val="#ppt_x"/>
                                          </p:val>
                                        </p:tav>
                                      </p:tavLst>
                                    </p:anim>
                                    <p:anim calcmode="lin" valueType="num">
                                      <p:cBhvr additive="base">
                                        <p:cTn id="16" dur="1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t="-81000" r="-17000" b="-82000"/>
          </a:stretch>
        </a:blipFill>
        <a:effectLst/>
      </p:bgPr>
    </p:bg>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5EE5B34D-C27A-49C4-83B6-D43D9B107EC7}"/>
              </a:ext>
            </a:extLst>
          </p:cNvPr>
          <p:cNvSpPr/>
          <p:nvPr/>
        </p:nvSpPr>
        <p:spPr>
          <a:xfrm rot="2480906">
            <a:off x="-1438420" y="-1336487"/>
            <a:ext cx="6313947" cy="8324631"/>
          </a:xfrm>
          <a:custGeom>
            <a:avLst/>
            <a:gdLst>
              <a:gd name="connsiteX0" fmla="*/ 3609337 w 6313947"/>
              <a:gd name="connsiteY0" fmla="*/ 0 h 8324631"/>
              <a:gd name="connsiteX1" fmla="*/ 5190227 w 6313947"/>
              <a:gd name="connsiteY1" fmla="*/ 0 h 8324631"/>
              <a:gd name="connsiteX2" fmla="*/ 6313947 w 6313947"/>
              <a:gd name="connsiteY2" fmla="*/ 1123720 h 8324631"/>
              <a:gd name="connsiteX3" fmla="*/ 6313947 w 6313947"/>
              <a:gd name="connsiteY3" fmla="*/ 6755289 h 8324631"/>
              <a:gd name="connsiteX4" fmla="*/ 4530645 w 6313947"/>
              <a:gd name="connsiteY4" fmla="*/ 8324631 h 8324631"/>
              <a:gd name="connsiteX5" fmla="*/ 0 w 6313947"/>
              <a:gd name="connsiteY5" fmla="*/ 3176290 h 832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3947" h="8324631">
                <a:moveTo>
                  <a:pt x="3609337" y="0"/>
                </a:moveTo>
                <a:lnTo>
                  <a:pt x="5190227" y="0"/>
                </a:lnTo>
                <a:cubicBezTo>
                  <a:pt x="5810840" y="0"/>
                  <a:pt x="6313947" y="503107"/>
                  <a:pt x="6313947" y="1123720"/>
                </a:cubicBezTo>
                <a:lnTo>
                  <a:pt x="6313947" y="6755289"/>
                </a:lnTo>
                <a:lnTo>
                  <a:pt x="4530645" y="8324631"/>
                </a:lnTo>
                <a:lnTo>
                  <a:pt x="0" y="3176290"/>
                </a:lnTo>
                <a:close/>
              </a:path>
            </a:pathLst>
          </a:custGeom>
          <a:solidFill>
            <a:schemeClr val="bg1">
              <a:lumMod val="9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9A84F9F0-09E5-4C91-9722-175FEB1D8448}"/>
              </a:ext>
            </a:extLst>
          </p:cNvPr>
          <p:cNvSpPr/>
          <p:nvPr/>
        </p:nvSpPr>
        <p:spPr>
          <a:xfrm rot="2480906">
            <a:off x="-1502101" y="-1252484"/>
            <a:ext cx="6107166" cy="8155474"/>
          </a:xfrm>
          <a:custGeom>
            <a:avLst/>
            <a:gdLst>
              <a:gd name="connsiteX0" fmla="*/ 0 w 6107166"/>
              <a:gd name="connsiteY0" fmla="*/ 3007134 h 8155474"/>
              <a:gd name="connsiteX1" fmla="*/ 3417119 w 6107166"/>
              <a:gd name="connsiteY1" fmla="*/ 0 h 8155474"/>
              <a:gd name="connsiteX2" fmla="*/ 4983446 w 6107166"/>
              <a:gd name="connsiteY2" fmla="*/ 0 h 8155474"/>
              <a:gd name="connsiteX3" fmla="*/ 6107166 w 6107166"/>
              <a:gd name="connsiteY3" fmla="*/ 1123720 h 8155474"/>
              <a:gd name="connsiteX4" fmla="*/ 6107166 w 6107166"/>
              <a:gd name="connsiteY4" fmla="*/ 6768104 h 8155474"/>
              <a:gd name="connsiteX5" fmla="*/ 4530645 w 6107166"/>
              <a:gd name="connsiteY5" fmla="*/ 8155474 h 815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7166" h="8155474">
                <a:moveTo>
                  <a:pt x="0" y="3007134"/>
                </a:moveTo>
                <a:lnTo>
                  <a:pt x="3417119" y="0"/>
                </a:lnTo>
                <a:lnTo>
                  <a:pt x="4983446" y="0"/>
                </a:lnTo>
                <a:cubicBezTo>
                  <a:pt x="5604059" y="0"/>
                  <a:pt x="6107166" y="503107"/>
                  <a:pt x="6107166" y="1123720"/>
                </a:cubicBezTo>
                <a:lnTo>
                  <a:pt x="6107166" y="6768104"/>
                </a:lnTo>
                <a:lnTo>
                  <a:pt x="4530645" y="8155474"/>
                </a:lnTo>
                <a:close/>
              </a:path>
            </a:pathLst>
          </a:custGeom>
          <a:solidFill>
            <a:schemeClr val="bg1"/>
          </a:solidFill>
          <a:ln>
            <a:noFill/>
          </a:ln>
          <a:effectLst>
            <a:outerShdw blurRad="431800" dist="38100" algn="l" rotWithShape="0">
              <a:srgbClr val="FF33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C99A8E89-BD73-4F5C-B1A9-DDC293BA5405}"/>
              </a:ext>
            </a:extLst>
          </p:cNvPr>
          <p:cNvSpPr txBox="1"/>
          <p:nvPr/>
        </p:nvSpPr>
        <p:spPr>
          <a:xfrm>
            <a:off x="63373" y="582693"/>
            <a:ext cx="4844716"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8800" b="1" dirty="0">
                <a:gradFill>
                  <a:gsLst>
                    <a:gs pos="76000">
                      <a:srgbClr val="D60093"/>
                    </a:gs>
                    <a:gs pos="24000">
                      <a:srgbClr val="FF3300"/>
                    </a:gs>
                  </a:gsLst>
                  <a:path path="circle">
                    <a:fillToRect r="100000" b="100000"/>
                  </a:path>
                </a:gradFill>
                <a:latin typeface="MS Reference Sans Serif" panose="020B0604030504040204" pitchFamily="34" charset="0"/>
              </a:rPr>
              <a:t>AMC</a:t>
            </a:r>
            <a:endParaRPr kumimoji="0" lang="en-IN" sz="4000" b="1" i="0" u="none" strike="noStrike" kern="1200" cap="none" spc="0" normalizeH="0" baseline="0" noProof="0" dirty="0">
              <a:ln>
                <a:noFill/>
              </a:ln>
              <a:gradFill>
                <a:gsLst>
                  <a:gs pos="76000">
                    <a:srgbClr val="D60093"/>
                  </a:gs>
                  <a:gs pos="24000">
                    <a:srgbClr val="FF3300"/>
                  </a:gs>
                </a:gsLst>
                <a:path path="circle">
                  <a:fillToRect r="100000" b="100000"/>
                </a:path>
              </a:gradFill>
              <a:effectLst/>
              <a:uLnTx/>
              <a:uFillTx/>
              <a:latin typeface="MS Reference Sans Serif" panose="020B0604030504040204" pitchFamily="34" charset="0"/>
            </a:endParaRPr>
          </a:p>
        </p:txBody>
      </p:sp>
      <p:sp>
        <p:nvSpPr>
          <p:cNvPr id="86" name="TextBox 85">
            <a:extLst>
              <a:ext uri="{FF2B5EF4-FFF2-40B4-BE49-F238E27FC236}">
                <a16:creationId xmlns:a16="http://schemas.microsoft.com/office/drawing/2014/main" id="{B3C614A8-8E20-4F34-9B90-EA4A0F2972B0}"/>
              </a:ext>
            </a:extLst>
          </p:cNvPr>
          <p:cNvSpPr txBox="1"/>
          <p:nvPr/>
        </p:nvSpPr>
        <p:spPr>
          <a:xfrm>
            <a:off x="0" y="1850503"/>
            <a:ext cx="617621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200" dirty="0">
                <a:gradFill>
                  <a:gsLst>
                    <a:gs pos="76000">
                      <a:srgbClr val="D60093"/>
                    </a:gs>
                    <a:gs pos="24000">
                      <a:srgbClr val="FF3300"/>
                    </a:gs>
                  </a:gsLst>
                  <a:path path="circle">
                    <a:fillToRect r="100000" b="100000"/>
                  </a:path>
                </a:gradFill>
                <a:latin typeface="Oswald" panose="00000500000000000000" pitchFamily="2" charset="0"/>
              </a:rPr>
              <a:t>Annual Maintenance Cost</a:t>
            </a:r>
            <a:endParaRPr kumimoji="0" lang="en-IN" sz="3200" b="0" i="0" u="none" strike="noStrike" kern="1200" cap="none" spc="0" normalizeH="0" baseline="0" noProof="0" dirty="0">
              <a:ln>
                <a:noFill/>
              </a:ln>
              <a:gradFill>
                <a:gsLst>
                  <a:gs pos="76000">
                    <a:srgbClr val="D60093"/>
                  </a:gs>
                  <a:gs pos="24000">
                    <a:srgbClr val="FF3300"/>
                  </a:gs>
                </a:gsLst>
                <a:path path="circle">
                  <a:fillToRect r="100000" b="100000"/>
                </a:path>
              </a:gradFill>
              <a:effectLst/>
              <a:uLnTx/>
              <a:uFillTx/>
              <a:latin typeface="Oswald" panose="00000500000000000000" pitchFamily="2" charset="0"/>
              <a:ea typeface="+mn-ea"/>
              <a:cs typeface="+mn-cs"/>
            </a:endParaRPr>
          </a:p>
        </p:txBody>
      </p:sp>
      <p:sp>
        <p:nvSpPr>
          <p:cNvPr id="87" name="TextBox 86">
            <a:extLst>
              <a:ext uri="{FF2B5EF4-FFF2-40B4-BE49-F238E27FC236}">
                <a16:creationId xmlns:a16="http://schemas.microsoft.com/office/drawing/2014/main" id="{DEA0DA59-DDF3-42AD-B1C6-B4BA1EFC50CC}"/>
              </a:ext>
            </a:extLst>
          </p:cNvPr>
          <p:cNvSpPr txBox="1"/>
          <p:nvPr/>
        </p:nvSpPr>
        <p:spPr>
          <a:xfrm>
            <a:off x="-24398" y="2435278"/>
            <a:ext cx="5777016" cy="203132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050" dirty="0">
                <a:solidFill>
                  <a:prstClr val="white">
                    <a:lumMod val="65000"/>
                  </a:prstClr>
                </a:solidFill>
                <a:latin typeface="Open Sans" panose="020B0606030504020204" pitchFamily="34" charset="0"/>
                <a:ea typeface="Open Sans" panose="020B0606030504020204" pitchFamily="34" charset="0"/>
                <a:cs typeface="Open Sans" panose="020B0606030504020204" pitchFamily="34" charset="0"/>
              </a:rPr>
              <a:t>In Today’s Competitive ERA, Quality may be a Divisor. Quality Output from  any Machine depends on the Machine’s Repeat Performance. To urge repeat performance; Machine Maintenance is a key factor. Maintenance of CCTV Camera requires special skills.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050" dirty="0">
                <a:solidFill>
                  <a:prstClr val="white">
                    <a:lumMod val="65000"/>
                  </a:prstClr>
                </a:solidFill>
                <a:latin typeface="Open Sans" panose="020B0606030504020204" pitchFamily="34" charset="0"/>
                <a:ea typeface="Open Sans" panose="020B0606030504020204" pitchFamily="34" charset="0"/>
                <a:cs typeface="Open Sans" panose="020B0606030504020204" pitchFamily="34" charset="0"/>
              </a:rPr>
              <a:t>Every organisation might not have specialization CCTV closed-circuit television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050" dirty="0">
                <a:solidFill>
                  <a:prstClr val="white">
                    <a:lumMod val="65000"/>
                  </a:prstClr>
                </a:solidFill>
                <a:latin typeface="Open Sans" panose="020B0606030504020204" pitchFamily="34" charset="0"/>
                <a:ea typeface="Open Sans" panose="020B0606030504020204" pitchFamily="34" charset="0"/>
                <a:cs typeface="Open Sans" panose="020B0606030504020204" pitchFamily="34" charset="0"/>
              </a:rPr>
              <a:t>maintenance team to require care of all sort of cameras. For</a:t>
            </a:r>
            <a:r>
              <a:rPr lang="en-IN" sz="1050" dirty="0">
                <a:solidFill>
                  <a:srgbClr val="E3CDC3"/>
                </a:solidFill>
                <a:latin typeface="Open Sans" panose="020B0606030504020204" pitchFamily="34" charset="0"/>
                <a:ea typeface="Open Sans" panose="020B0606030504020204" pitchFamily="34" charset="0"/>
                <a:cs typeface="Open Sans" panose="020B0606030504020204" pitchFamily="34" charset="0"/>
              </a:rPr>
              <a:t> </a:t>
            </a:r>
            <a:r>
              <a:rPr lang="en-IN" sz="1050" dirty="0">
                <a:solidFill>
                  <a:prstClr val="white">
                    <a:lumMod val="65000"/>
                  </a:prstClr>
                </a:solidFill>
                <a:latin typeface="Open Sans" panose="020B0606030504020204" pitchFamily="34" charset="0"/>
                <a:ea typeface="Open Sans" panose="020B0606030504020204" pitchFamily="34" charset="0"/>
                <a:cs typeface="Open Sans" panose="020B0606030504020204" pitchFamily="34" charset="0"/>
              </a:rPr>
              <a:t>utilization the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050" dirty="0">
                <a:solidFill>
                  <a:prstClr val="white">
                    <a:lumMod val="65000"/>
                  </a:prstClr>
                </a:solidFill>
                <a:latin typeface="Open Sans" panose="020B0606030504020204" pitchFamily="34" charset="0"/>
                <a:ea typeface="Open Sans" panose="020B0606030504020204" pitchFamily="34" charset="0"/>
                <a:cs typeface="Open Sans" panose="020B0606030504020204" pitchFamily="34" charset="0"/>
              </a:rPr>
              <a:t>maximum lifespan of such product which is essential for security  and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050" dirty="0">
                <a:solidFill>
                  <a:prstClr val="white">
                    <a:lumMod val="65000"/>
                  </a:prstClr>
                </a:solidFill>
                <a:latin typeface="Open Sans" panose="020B0606030504020204" pitchFamily="34" charset="0"/>
                <a:ea typeface="Open Sans" panose="020B0606030504020204" pitchFamily="34" charset="0"/>
                <a:cs typeface="Open Sans" panose="020B0606030504020204" pitchFamily="34" charset="0"/>
              </a:rPr>
              <a:t>surveillance chip level knowledge and experience plays a vital role and on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050" dirty="0">
                <a:solidFill>
                  <a:prstClr val="white">
                    <a:lumMod val="65000"/>
                  </a:prstClr>
                </a:solidFill>
                <a:latin typeface="Open Sans" panose="020B0606030504020204" pitchFamily="34" charset="0"/>
                <a:ea typeface="Open Sans" panose="020B0606030504020204" pitchFamily="34" charset="0"/>
                <a:cs typeface="Open Sans" panose="020B0606030504020204" pitchFamily="34" charset="0"/>
              </a:rPr>
              <a:t>such note CCTV Manufacturers are the best people to support in the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050" dirty="0">
                <a:solidFill>
                  <a:prstClr val="white">
                    <a:lumMod val="65000"/>
                  </a:prstClr>
                </a:solidFill>
                <a:latin typeface="Open Sans" panose="020B0606030504020204" pitchFamily="34" charset="0"/>
                <a:ea typeface="Open Sans" panose="020B0606030504020204" pitchFamily="34" charset="0"/>
                <a:cs typeface="Open Sans" panose="020B0606030504020204" pitchFamily="34" charset="0"/>
              </a:rPr>
              <a:t>maintaining these Cameras as total technology is available with them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050" dirty="0">
                <a:solidFill>
                  <a:prstClr val="white">
                    <a:lumMod val="65000"/>
                  </a:prstClr>
                </a:solidFill>
                <a:latin typeface="Open Sans" panose="020B0606030504020204" pitchFamily="34" charset="0"/>
                <a:ea typeface="Open Sans" panose="020B0606030504020204" pitchFamily="34" charset="0"/>
                <a:cs typeface="Open Sans" panose="020B0606030504020204" pitchFamily="34" charset="0"/>
              </a:rPr>
              <a:t>which makes it possible to Repair a camera to the new condition</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050" dirty="0">
                <a:solidFill>
                  <a:prstClr val="white">
                    <a:lumMod val="65000"/>
                  </a:prstClr>
                </a:solidFill>
                <a:latin typeface="Open Sans" panose="020B0606030504020204" pitchFamily="34" charset="0"/>
                <a:ea typeface="Open Sans" panose="020B0606030504020204" pitchFamily="34" charset="0"/>
                <a:cs typeface="Open Sans" panose="020B0606030504020204" pitchFamily="34" charset="0"/>
              </a:rPr>
              <a:t>changing just the damaged material, here by lowering the overall</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050" dirty="0">
                <a:solidFill>
                  <a:prstClr val="white">
                    <a:lumMod val="65000"/>
                  </a:prstClr>
                </a:solidFill>
                <a:latin typeface="Open Sans" panose="020B0606030504020204" pitchFamily="34" charset="0"/>
                <a:ea typeface="Open Sans" panose="020B0606030504020204" pitchFamily="34" charset="0"/>
                <a:cs typeface="Open Sans" panose="020B0606030504020204" pitchFamily="34" charset="0"/>
              </a:rPr>
              <a:t>AMC cost with higher efficiency ratio. </a:t>
            </a:r>
          </a:p>
        </p:txBody>
      </p:sp>
      <p:sp>
        <p:nvSpPr>
          <p:cNvPr id="88" name="Rectangle: Rounded Corners 87">
            <a:extLst>
              <a:ext uri="{FF2B5EF4-FFF2-40B4-BE49-F238E27FC236}">
                <a16:creationId xmlns:a16="http://schemas.microsoft.com/office/drawing/2014/main" id="{99F9ACA6-7DE1-4EEC-B2CE-7C31BE9F1180}"/>
              </a:ext>
            </a:extLst>
          </p:cNvPr>
          <p:cNvSpPr/>
          <p:nvPr/>
        </p:nvSpPr>
        <p:spPr>
          <a:xfrm>
            <a:off x="176463" y="4768493"/>
            <a:ext cx="1620000" cy="396000"/>
          </a:xfrm>
          <a:prstGeom prst="roundRect">
            <a:avLst>
              <a:gd name="adj" fmla="val 50000"/>
            </a:avLst>
          </a:prstGeom>
          <a:gradFill>
            <a:gsLst>
              <a:gs pos="76000">
                <a:srgbClr val="D60093"/>
              </a:gs>
              <a:gs pos="24000">
                <a:srgbClr val="FF33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300" normalizeH="0" baseline="0" noProof="0" dirty="0">
                <a:ln>
                  <a:noFill/>
                </a:ln>
                <a:solidFill>
                  <a:prstClr val="white"/>
                </a:solidFill>
                <a:effectLst/>
                <a:uLnTx/>
                <a:uFillTx/>
                <a:latin typeface="Oswald" panose="00000500000000000000" pitchFamily="2" charset="0"/>
                <a:ea typeface="+mn-ea"/>
                <a:cs typeface="+mn-cs"/>
              </a:rPr>
              <a:t>LEARN MORE</a:t>
            </a:r>
          </a:p>
        </p:txBody>
      </p:sp>
    </p:spTree>
    <p:extLst>
      <p:ext uri="{BB962C8B-B14F-4D97-AF65-F5344CB8AC3E}">
        <p14:creationId xmlns:p14="http://schemas.microsoft.com/office/powerpoint/2010/main" val="361468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25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1250" fill="hold"/>
                                        <p:tgtEl>
                                          <p:spTgt spid="85"/>
                                        </p:tgtEl>
                                        <p:attrNameLst>
                                          <p:attrName>ppt_x</p:attrName>
                                        </p:attrNameLst>
                                      </p:cBhvr>
                                      <p:tavLst>
                                        <p:tav tm="0">
                                          <p:val>
                                            <p:strVal val="#ppt_x"/>
                                          </p:val>
                                        </p:tav>
                                        <p:tav tm="100000">
                                          <p:val>
                                            <p:strVal val="#ppt_x"/>
                                          </p:val>
                                        </p:tav>
                                      </p:tavLst>
                                    </p:anim>
                                    <p:anim calcmode="lin" valueType="num">
                                      <p:cBhvr additive="base">
                                        <p:cTn id="8" dur="125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1250" fill="hold"/>
                                        <p:tgtEl>
                                          <p:spTgt spid="86"/>
                                        </p:tgtEl>
                                        <p:attrNameLst>
                                          <p:attrName>ppt_x</p:attrName>
                                        </p:attrNameLst>
                                      </p:cBhvr>
                                      <p:tavLst>
                                        <p:tav tm="0">
                                          <p:val>
                                            <p:strVal val="#ppt_x"/>
                                          </p:val>
                                        </p:tav>
                                        <p:tav tm="100000">
                                          <p:val>
                                            <p:strVal val="#ppt_x"/>
                                          </p:val>
                                        </p:tav>
                                      </p:tavLst>
                                    </p:anim>
                                    <p:anim calcmode="lin" valueType="num">
                                      <p:cBhvr additive="base">
                                        <p:cTn id="12" dur="1250" fill="hold"/>
                                        <p:tgtEl>
                                          <p:spTgt spid="8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1250" fill="hold"/>
                                        <p:tgtEl>
                                          <p:spTgt spid="87"/>
                                        </p:tgtEl>
                                        <p:attrNameLst>
                                          <p:attrName>ppt_x</p:attrName>
                                        </p:attrNameLst>
                                      </p:cBhvr>
                                      <p:tavLst>
                                        <p:tav tm="0">
                                          <p:val>
                                            <p:strVal val="#ppt_x"/>
                                          </p:val>
                                        </p:tav>
                                        <p:tav tm="100000">
                                          <p:val>
                                            <p:strVal val="#ppt_x"/>
                                          </p:val>
                                        </p:tav>
                                      </p:tavLst>
                                    </p:anim>
                                    <p:anim calcmode="lin" valueType="num">
                                      <p:cBhvr additive="base">
                                        <p:cTn id="16" dur="1250" fill="hold"/>
                                        <p:tgtEl>
                                          <p:spTgt spid="8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75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1250" fill="hold"/>
                                        <p:tgtEl>
                                          <p:spTgt spid="88"/>
                                        </p:tgtEl>
                                        <p:attrNameLst>
                                          <p:attrName>ppt_x</p:attrName>
                                        </p:attrNameLst>
                                      </p:cBhvr>
                                      <p:tavLst>
                                        <p:tav tm="0">
                                          <p:val>
                                            <p:strVal val="#ppt_x"/>
                                          </p:val>
                                        </p:tav>
                                        <p:tav tm="100000">
                                          <p:val>
                                            <p:strVal val="#ppt_x"/>
                                          </p:val>
                                        </p:tav>
                                      </p:tavLst>
                                    </p:anim>
                                    <p:anim calcmode="lin" valueType="num">
                                      <p:cBhvr additive="base">
                                        <p:cTn id="20" dur="125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21"/>
            </p:par>
            <p:par>
              <p:cTn id="22"/>
            </p:par>
          </p:childTnLst>
        </p:cTn>
      </p:par>
    </p:tnLst>
    <p:bldLst>
      <p:bldP spid="85" grpId="0"/>
      <p:bldP spid="86" grpId="0"/>
      <p:bldP spid="87" grpId="0"/>
      <p:bldP spid="8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7B120AB7-19A9-452A-A501-6148EB107087}"/>
              </a:ext>
            </a:extLst>
          </p:cNvPr>
          <p:cNvSpPr/>
          <p:nvPr/>
        </p:nvSpPr>
        <p:spPr>
          <a:xfrm>
            <a:off x="-901700" y="-52215"/>
            <a:ext cx="13068300" cy="4725815"/>
          </a:xfrm>
          <a:custGeom>
            <a:avLst/>
            <a:gdLst>
              <a:gd name="connsiteX0" fmla="*/ 13068300 w 13068300"/>
              <a:gd name="connsiteY0" fmla="*/ 4725815 h 4725815"/>
              <a:gd name="connsiteX1" fmla="*/ 12230100 w 13068300"/>
              <a:gd name="connsiteY1" fmla="*/ 3214515 h 4725815"/>
              <a:gd name="connsiteX2" fmla="*/ 10464800 w 13068300"/>
              <a:gd name="connsiteY2" fmla="*/ 3379615 h 4725815"/>
              <a:gd name="connsiteX3" fmla="*/ 8331200 w 13068300"/>
              <a:gd name="connsiteY3" fmla="*/ 2643015 h 4725815"/>
              <a:gd name="connsiteX4" fmla="*/ 7010400 w 13068300"/>
              <a:gd name="connsiteY4" fmla="*/ 2884315 h 4725815"/>
              <a:gd name="connsiteX5" fmla="*/ 5778500 w 13068300"/>
              <a:gd name="connsiteY5" fmla="*/ 585615 h 4725815"/>
              <a:gd name="connsiteX6" fmla="*/ 4318000 w 13068300"/>
              <a:gd name="connsiteY6" fmla="*/ 560215 h 4725815"/>
              <a:gd name="connsiteX7" fmla="*/ 3009900 w 13068300"/>
              <a:gd name="connsiteY7" fmla="*/ 1779415 h 4725815"/>
              <a:gd name="connsiteX8" fmla="*/ 1752600 w 13068300"/>
              <a:gd name="connsiteY8" fmla="*/ 115715 h 4725815"/>
              <a:gd name="connsiteX9" fmla="*/ 863600 w 13068300"/>
              <a:gd name="connsiteY9" fmla="*/ 293515 h 4725815"/>
              <a:gd name="connsiteX10" fmla="*/ 0 w 13068300"/>
              <a:gd name="connsiteY10" fmla="*/ 1512715 h 4725815"/>
              <a:gd name="connsiteX11" fmla="*/ 0 w 13068300"/>
              <a:gd name="connsiteY11" fmla="*/ 1512715 h 47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68300" h="4725815">
                <a:moveTo>
                  <a:pt x="13068300" y="4725815"/>
                </a:moveTo>
                <a:cubicBezTo>
                  <a:pt x="12866158" y="4082348"/>
                  <a:pt x="12664017" y="3438882"/>
                  <a:pt x="12230100" y="3214515"/>
                </a:cubicBezTo>
                <a:cubicBezTo>
                  <a:pt x="11796183" y="2990148"/>
                  <a:pt x="11114617" y="3474865"/>
                  <a:pt x="10464800" y="3379615"/>
                </a:cubicBezTo>
                <a:cubicBezTo>
                  <a:pt x="9814983" y="3284365"/>
                  <a:pt x="8906933" y="2725565"/>
                  <a:pt x="8331200" y="2643015"/>
                </a:cubicBezTo>
                <a:cubicBezTo>
                  <a:pt x="7755467" y="2560465"/>
                  <a:pt x="7435850" y="3227215"/>
                  <a:pt x="7010400" y="2884315"/>
                </a:cubicBezTo>
                <a:cubicBezTo>
                  <a:pt x="6584950" y="2541415"/>
                  <a:pt x="6227233" y="972965"/>
                  <a:pt x="5778500" y="585615"/>
                </a:cubicBezTo>
                <a:cubicBezTo>
                  <a:pt x="5329767" y="198265"/>
                  <a:pt x="4779433" y="361248"/>
                  <a:pt x="4318000" y="560215"/>
                </a:cubicBezTo>
                <a:cubicBezTo>
                  <a:pt x="3856567" y="759182"/>
                  <a:pt x="3437467" y="1853498"/>
                  <a:pt x="3009900" y="1779415"/>
                </a:cubicBezTo>
                <a:cubicBezTo>
                  <a:pt x="2582333" y="1705332"/>
                  <a:pt x="2110317" y="363365"/>
                  <a:pt x="1752600" y="115715"/>
                </a:cubicBezTo>
                <a:cubicBezTo>
                  <a:pt x="1394883" y="-131935"/>
                  <a:pt x="1155700" y="60682"/>
                  <a:pt x="863600" y="293515"/>
                </a:cubicBezTo>
                <a:cubicBezTo>
                  <a:pt x="571500" y="526348"/>
                  <a:pt x="0" y="1512715"/>
                  <a:pt x="0" y="1512715"/>
                </a:cubicBezTo>
                <a:lnTo>
                  <a:pt x="0" y="1512715"/>
                </a:lnTo>
              </a:path>
            </a:pathLst>
          </a:custGeom>
          <a:noFill/>
          <a:ln>
            <a:gradFill flip="none" rotWithShape="1">
              <a:gsLst>
                <a:gs pos="0">
                  <a:srgbClr val="BF30C8"/>
                </a:gs>
                <a:gs pos="100000">
                  <a:srgbClr val="0C2B86"/>
                </a:gs>
              </a:gsLst>
              <a:lin ang="2700000" scaled="1"/>
              <a:tileRect/>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FF88BC3-9F27-4511-B3F3-B29D4100E748}"/>
              </a:ext>
            </a:extLst>
          </p:cNvPr>
          <p:cNvSpPr/>
          <p:nvPr/>
        </p:nvSpPr>
        <p:spPr>
          <a:xfrm>
            <a:off x="-266700" y="138285"/>
            <a:ext cx="13068300" cy="4725815"/>
          </a:xfrm>
          <a:custGeom>
            <a:avLst/>
            <a:gdLst>
              <a:gd name="connsiteX0" fmla="*/ 13068300 w 13068300"/>
              <a:gd name="connsiteY0" fmla="*/ 4725815 h 4725815"/>
              <a:gd name="connsiteX1" fmla="*/ 12230100 w 13068300"/>
              <a:gd name="connsiteY1" fmla="*/ 3214515 h 4725815"/>
              <a:gd name="connsiteX2" fmla="*/ 10464800 w 13068300"/>
              <a:gd name="connsiteY2" fmla="*/ 3379615 h 4725815"/>
              <a:gd name="connsiteX3" fmla="*/ 8331200 w 13068300"/>
              <a:gd name="connsiteY3" fmla="*/ 2643015 h 4725815"/>
              <a:gd name="connsiteX4" fmla="*/ 7010400 w 13068300"/>
              <a:gd name="connsiteY4" fmla="*/ 2884315 h 4725815"/>
              <a:gd name="connsiteX5" fmla="*/ 5778500 w 13068300"/>
              <a:gd name="connsiteY5" fmla="*/ 585615 h 4725815"/>
              <a:gd name="connsiteX6" fmla="*/ 4318000 w 13068300"/>
              <a:gd name="connsiteY6" fmla="*/ 560215 h 4725815"/>
              <a:gd name="connsiteX7" fmla="*/ 3009900 w 13068300"/>
              <a:gd name="connsiteY7" fmla="*/ 1779415 h 4725815"/>
              <a:gd name="connsiteX8" fmla="*/ 1752600 w 13068300"/>
              <a:gd name="connsiteY8" fmla="*/ 115715 h 4725815"/>
              <a:gd name="connsiteX9" fmla="*/ 863600 w 13068300"/>
              <a:gd name="connsiteY9" fmla="*/ 293515 h 4725815"/>
              <a:gd name="connsiteX10" fmla="*/ 0 w 13068300"/>
              <a:gd name="connsiteY10" fmla="*/ 1512715 h 4725815"/>
              <a:gd name="connsiteX11" fmla="*/ 0 w 13068300"/>
              <a:gd name="connsiteY11" fmla="*/ 1512715 h 47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68300" h="4725815">
                <a:moveTo>
                  <a:pt x="13068300" y="4725815"/>
                </a:moveTo>
                <a:cubicBezTo>
                  <a:pt x="12866158" y="4082348"/>
                  <a:pt x="12664017" y="3438882"/>
                  <a:pt x="12230100" y="3214515"/>
                </a:cubicBezTo>
                <a:cubicBezTo>
                  <a:pt x="11796183" y="2990148"/>
                  <a:pt x="11114617" y="3474865"/>
                  <a:pt x="10464800" y="3379615"/>
                </a:cubicBezTo>
                <a:cubicBezTo>
                  <a:pt x="9814983" y="3284365"/>
                  <a:pt x="8906933" y="2725565"/>
                  <a:pt x="8331200" y="2643015"/>
                </a:cubicBezTo>
                <a:cubicBezTo>
                  <a:pt x="7755467" y="2560465"/>
                  <a:pt x="7435850" y="3227215"/>
                  <a:pt x="7010400" y="2884315"/>
                </a:cubicBezTo>
                <a:cubicBezTo>
                  <a:pt x="6584950" y="2541415"/>
                  <a:pt x="6227233" y="972965"/>
                  <a:pt x="5778500" y="585615"/>
                </a:cubicBezTo>
                <a:cubicBezTo>
                  <a:pt x="5329767" y="198265"/>
                  <a:pt x="4779433" y="361248"/>
                  <a:pt x="4318000" y="560215"/>
                </a:cubicBezTo>
                <a:cubicBezTo>
                  <a:pt x="3856567" y="759182"/>
                  <a:pt x="3437467" y="1853498"/>
                  <a:pt x="3009900" y="1779415"/>
                </a:cubicBezTo>
                <a:cubicBezTo>
                  <a:pt x="2582333" y="1705332"/>
                  <a:pt x="2110317" y="363365"/>
                  <a:pt x="1752600" y="115715"/>
                </a:cubicBezTo>
                <a:cubicBezTo>
                  <a:pt x="1394883" y="-131935"/>
                  <a:pt x="1155700" y="60682"/>
                  <a:pt x="863600" y="293515"/>
                </a:cubicBezTo>
                <a:cubicBezTo>
                  <a:pt x="571500" y="526348"/>
                  <a:pt x="0" y="1512715"/>
                  <a:pt x="0" y="1512715"/>
                </a:cubicBezTo>
                <a:lnTo>
                  <a:pt x="0" y="1512715"/>
                </a:lnTo>
              </a:path>
            </a:pathLst>
          </a:custGeom>
          <a:noFill/>
          <a:ln>
            <a:gradFill>
              <a:gsLst>
                <a:gs pos="0">
                  <a:srgbClr val="BF30C8"/>
                </a:gs>
                <a:gs pos="100000">
                  <a:srgbClr val="0C2B86"/>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FFAF66DF-E932-458B-8629-A6615BF5C2F2}"/>
              </a:ext>
            </a:extLst>
          </p:cNvPr>
          <p:cNvSpPr txBox="1"/>
          <p:nvPr/>
        </p:nvSpPr>
        <p:spPr>
          <a:xfrm>
            <a:off x="7683406" y="1158658"/>
            <a:ext cx="384858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4400" dirty="0">
                <a:gradFill>
                  <a:gsLst>
                    <a:gs pos="0">
                      <a:srgbClr val="BF30C8"/>
                    </a:gs>
                    <a:gs pos="100000">
                      <a:srgbClr val="0C2B86"/>
                    </a:gs>
                  </a:gsLst>
                  <a:lin ang="2700000" scaled="1"/>
                </a:gradFill>
                <a:latin typeface="Raleway Black" panose="020B0A03030101060003" pitchFamily="34" charset="0"/>
              </a:rPr>
              <a:t>Plans</a:t>
            </a:r>
            <a:endParaRPr kumimoji="0" lang="en-IN" sz="4400" b="0" i="0" u="none" strike="noStrike" kern="1200" cap="none" spc="0" normalizeH="0" baseline="0" noProof="0" dirty="0">
              <a:ln>
                <a:noFill/>
              </a:ln>
              <a:gradFill>
                <a:gsLst>
                  <a:gs pos="0">
                    <a:srgbClr val="BF30C8"/>
                  </a:gs>
                  <a:gs pos="100000">
                    <a:srgbClr val="0C2B86"/>
                  </a:gs>
                </a:gsLst>
                <a:lin ang="2700000" scaled="1"/>
              </a:gradFill>
              <a:effectLst/>
              <a:uLnTx/>
              <a:uFillTx/>
              <a:latin typeface="Raleway Black" panose="020B0A03030101060003" pitchFamily="34" charset="0"/>
              <a:ea typeface="+mn-ea"/>
              <a:cs typeface="+mn-cs"/>
            </a:endParaRPr>
          </a:p>
        </p:txBody>
      </p:sp>
      <p:sp>
        <p:nvSpPr>
          <p:cNvPr id="22" name="Freeform: Shape 21">
            <a:extLst>
              <a:ext uri="{FF2B5EF4-FFF2-40B4-BE49-F238E27FC236}">
                <a16:creationId xmlns:a16="http://schemas.microsoft.com/office/drawing/2014/main" id="{7BEB0360-F109-4D05-80D4-75C04FE1E0B8}"/>
              </a:ext>
            </a:extLst>
          </p:cNvPr>
          <p:cNvSpPr/>
          <p:nvPr/>
        </p:nvSpPr>
        <p:spPr>
          <a:xfrm>
            <a:off x="0" y="2158999"/>
            <a:ext cx="12192000" cy="4699001"/>
          </a:xfrm>
          <a:custGeom>
            <a:avLst/>
            <a:gdLst>
              <a:gd name="connsiteX0" fmla="*/ 1819557 w 12192000"/>
              <a:gd name="connsiteY0" fmla="*/ 25 h 5077490"/>
              <a:gd name="connsiteX1" fmla="*/ 2614863 w 12192000"/>
              <a:gd name="connsiteY1" fmla="*/ 120481 h 5077490"/>
              <a:gd name="connsiteX2" fmla="*/ 5502443 w 12192000"/>
              <a:gd name="connsiteY2" fmla="*/ 1628439 h 5077490"/>
              <a:gd name="connsiteX3" fmla="*/ 8390021 w 12192000"/>
              <a:gd name="connsiteY3" fmla="*/ 1788860 h 5077490"/>
              <a:gd name="connsiteX4" fmla="*/ 12133768 w 12192000"/>
              <a:gd name="connsiteY4" fmla="*/ 1081499 h 5077490"/>
              <a:gd name="connsiteX5" fmla="*/ 12192000 w 12192000"/>
              <a:gd name="connsiteY5" fmla="*/ 1069952 h 5077490"/>
              <a:gd name="connsiteX6" fmla="*/ 12192000 w 12192000"/>
              <a:gd name="connsiteY6" fmla="*/ 5077490 h 5077490"/>
              <a:gd name="connsiteX7" fmla="*/ 0 w 12192000"/>
              <a:gd name="connsiteY7" fmla="*/ 5077490 h 5077490"/>
              <a:gd name="connsiteX8" fmla="*/ 0 w 12192000"/>
              <a:gd name="connsiteY8" fmla="*/ 681918 h 5077490"/>
              <a:gd name="connsiteX9" fmla="*/ 219326 w 12192000"/>
              <a:gd name="connsiteY9" fmla="*/ 529806 h 5077490"/>
              <a:gd name="connsiteX10" fmla="*/ 705853 w 12192000"/>
              <a:gd name="connsiteY10" fmla="*/ 264860 h 5077490"/>
              <a:gd name="connsiteX11" fmla="*/ 1819557 w 12192000"/>
              <a:gd name="connsiteY11" fmla="*/ 25 h 507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5077490">
                <a:moveTo>
                  <a:pt x="1819557" y="25"/>
                </a:moveTo>
                <a:cubicBezTo>
                  <a:pt x="2057024" y="-1088"/>
                  <a:pt x="2315076" y="35258"/>
                  <a:pt x="2614863" y="120481"/>
                </a:cubicBezTo>
                <a:cubicBezTo>
                  <a:pt x="3414295" y="347744"/>
                  <a:pt x="4539917" y="1350376"/>
                  <a:pt x="5502443" y="1628439"/>
                </a:cubicBezTo>
                <a:cubicBezTo>
                  <a:pt x="6464970" y="1906502"/>
                  <a:pt x="7184189" y="1898481"/>
                  <a:pt x="8390021" y="1788860"/>
                </a:cubicBezTo>
                <a:cubicBezTo>
                  <a:pt x="9369760" y="1699793"/>
                  <a:pt x="11083758" y="1294782"/>
                  <a:pt x="12133768" y="1081499"/>
                </a:cubicBezTo>
                <a:lnTo>
                  <a:pt x="12192000" y="1069952"/>
                </a:lnTo>
                <a:lnTo>
                  <a:pt x="12192000" y="5077490"/>
                </a:lnTo>
                <a:lnTo>
                  <a:pt x="0" y="5077490"/>
                </a:lnTo>
                <a:lnTo>
                  <a:pt x="0" y="681918"/>
                </a:lnTo>
                <a:lnTo>
                  <a:pt x="219326" y="529806"/>
                </a:lnTo>
                <a:cubicBezTo>
                  <a:pt x="387852" y="420268"/>
                  <a:pt x="554122" y="327692"/>
                  <a:pt x="705853" y="264860"/>
                </a:cubicBezTo>
                <a:cubicBezTo>
                  <a:pt x="1085182" y="107781"/>
                  <a:pt x="1423779" y="1879"/>
                  <a:pt x="1819557" y="25"/>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04E6D49-1A43-43EC-8C20-BB77A6E0CCD4}"/>
              </a:ext>
            </a:extLst>
          </p:cNvPr>
          <p:cNvSpPr/>
          <p:nvPr/>
        </p:nvSpPr>
        <p:spPr>
          <a:xfrm>
            <a:off x="0" y="2540001"/>
            <a:ext cx="12192000" cy="4318000"/>
          </a:xfrm>
          <a:custGeom>
            <a:avLst/>
            <a:gdLst>
              <a:gd name="connsiteX0" fmla="*/ 1819557 w 12192000"/>
              <a:gd name="connsiteY0" fmla="*/ 25 h 5077490"/>
              <a:gd name="connsiteX1" fmla="*/ 2614863 w 12192000"/>
              <a:gd name="connsiteY1" fmla="*/ 120481 h 5077490"/>
              <a:gd name="connsiteX2" fmla="*/ 5502443 w 12192000"/>
              <a:gd name="connsiteY2" fmla="*/ 1628439 h 5077490"/>
              <a:gd name="connsiteX3" fmla="*/ 8390021 w 12192000"/>
              <a:gd name="connsiteY3" fmla="*/ 1788860 h 5077490"/>
              <a:gd name="connsiteX4" fmla="*/ 12133768 w 12192000"/>
              <a:gd name="connsiteY4" fmla="*/ 1081499 h 5077490"/>
              <a:gd name="connsiteX5" fmla="*/ 12192000 w 12192000"/>
              <a:gd name="connsiteY5" fmla="*/ 1069952 h 5077490"/>
              <a:gd name="connsiteX6" fmla="*/ 12192000 w 12192000"/>
              <a:gd name="connsiteY6" fmla="*/ 5077490 h 5077490"/>
              <a:gd name="connsiteX7" fmla="*/ 0 w 12192000"/>
              <a:gd name="connsiteY7" fmla="*/ 5077490 h 5077490"/>
              <a:gd name="connsiteX8" fmla="*/ 0 w 12192000"/>
              <a:gd name="connsiteY8" fmla="*/ 681918 h 5077490"/>
              <a:gd name="connsiteX9" fmla="*/ 219326 w 12192000"/>
              <a:gd name="connsiteY9" fmla="*/ 529806 h 5077490"/>
              <a:gd name="connsiteX10" fmla="*/ 705853 w 12192000"/>
              <a:gd name="connsiteY10" fmla="*/ 264860 h 5077490"/>
              <a:gd name="connsiteX11" fmla="*/ 1819557 w 12192000"/>
              <a:gd name="connsiteY11" fmla="*/ 25 h 507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5077490">
                <a:moveTo>
                  <a:pt x="1819557" y="25"/>
                </a:moveTo>
                <a:cubicBezTo>
                  <a:pt x="2057024" y="-1088"/>
                  <a:pt x="2315076" y="35258"/>
                  <a:pt x="2614863" y="120481"/>
                </a:cubicBezTo>
                <a:cubicBezTo>
                  <a:pt x="3414295" y="347744"/>
                  <a:pt x="4539917" y="1350376"/>
                  <a:pt x="5502443" y="1628439"/>
                </a:cubicBezTo>
                <a:cubicBezTo>
                  <a:pt x="6464970" y="1906502"/>
                  <a:pt x="7184189" y="1898481"/>
                  <a:pt x="8390021" y="1788860"/>
                </a:cubicBezTo>
                <a:cubicBezTo>
                  <a:pt x="9369760" y="1699793"/>
                  <a:pt x="11083758" y="1294782"/>
                  <a:pt x="12133768" y="1081499"/>
                </a:cubicBezTo>
                <a:lnTo>
                  <a:pt x="12192000" y="1069952"/>
                </a:lnTo>
                <a:lnTo>
                  <a:pt x="12192000" y="5077490"/>
                </a:lnTo>
                <a:lnTo>
                  <a:pt x="0" y="5077490"/>
                </a:lnTo>
                <a:lnTo>
                  <a:pt x="0" y="681918"/>
                </a:lnTo>
                <a:lnTo>
                  <a:pt x="219326" y="529806"/>
                </a:lnTo>
                <a:cubicBezTo>
                  <a:pt x="387852" y="420268"/>
                  <a:pt x="554122" y="327692"/>
                  <a:pt x="705853" y="264860"/>
                </a:cubicBezTo>
                <a:cubicBezTo>
                  <a:pt x="1085182" y="107781"/>
                  <a:pt x="1423779" y="1879"/>
                  <a:pt x="1819557" y="25"/>
                </a:cubicBezTo>
                <a:close/>
              </a:path>
            </a:pathLst>
          </a:custGeom>
          <a:gradFill>
            <a:gsLst>
              <a:gs pos="0">
                <a:srgbClr val="BF30C8"/>
              </a:gs>
              <a:gs pos="78000">
                <a:srgbClr val="0C2B86"/>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11042B93-A670-4B49-B043-3C4CE33DB2B6}"/>
              </a:ext>
            </a:extLst>
          </p:cNvPr>
          <p:cNvSpPr txBox="1"/>
          <p:nvPr/>
        </p:nvSpPr>
        <p:spPr>
          <a:xfrm>
            <a:off x="7683406" y="733673"/>
            <a:ext cx="43923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200" dirty="0">
                <a:gradFill flip="none" rotWithShape="1">
                  <a:gsLst>
                    <a:gs pos="0">
                      <a:srgbClr val="BF30C8"/>
                    </a:gs>
                    <a:gs pos="100000">
                      <a:srgbClr val="0C2B86"/>
                    </a:gs>
                  </a:gsLst>
                  <a:lin ang="2700000" scaled="1"/>
                  <a:tileRect/>
                </a:gradFill>
                <a:latin typeface="Raleway" panose="020B0503030101060003" pitchFamily="34" charset="0"/>
              </a:rPr>
              <a:t>Annual Maintenance</a:t>
            </a:r>
            <a:endParaRPr kumimoji="0" lang="en-IN" sz="3200" b="0" i="0" u="none" strike="noStrike" kern="1200" cap="none" spc="0" normalizeH="0" baseline="0" noProof="0" dirty="0">
              <a:ln>
                <a:noFill/>
              </a:ln>
              <a:gradFill flip="none" rotWithShape="1">
                <a:gsLst>
                  <a:gs pos="0">
                    <a:srgbClr val="BF30C8"/>
                  </a:gs>
                  <a:gs pos="100000">
                    <a:srgbClr val="0C2B86"/>
                  </a:gs>
                </a:gsLst>
                <a:lin ang="2700000" scaled="1"/>
                <a:tileRect/>
              </a:gradFill>
              <a:effectLst/>
              <a:uLnTx/>
              <a:uFillTx/>
              <a:latin typeface="Raleway" panose="020B0503030101060003" pitchFamily="34" charset="0"/>
              <a:ea typeface="+mn-ea"/>
              <a:cs typeface="+mn-cs"/>
            </a:endParaRPr>
          </a:p>
        </p:txBody>
      </p:sp>
      <p:sp>
        <p:nvSpPr>
          <p:cNvPr id="2" name="TextBox 1">
            <a:extLst>
              <a:ext uri="{FF2B5EF4-FFF2-40B4-BE49-F238E27FC236}">
                <a16:creationId xmlns:a16="http://schemas.microsoft.com/office/drawing/2014/main" id="{C8D74B4C-8EBD-4B82-9E46-94F84D018562}"/>
              </a:ext>
            </a:extLst>
          </p:cNvPr>
          <p:cNvSpPr txBox="1"/>
          <p:nvPr/>
        </p:nvSpPr>
        <p:spPr>
          <a:xfrm>
            <a:off x="7721374" y="1928099"/>
            <a:ext cx="3518359"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srgbClr val="0C2B86"/>
                </a:solidFill>
                <a:effectLst/>
                <a:uLnTx/>
                <a:uFillTx/>
                <a:latin typeface="Raleway Light" panose="020B0403030101060003" pitchFamily="34" charset="0"/>
                <a:ea typeface="+mn-ea"/>
                <a:cs typeface="+mn-cs"/>
              </a:rPr>
              <a:t>Based on your requirement you can</a:t>
            </a:r>
            <a:r>
              <a:rPr kumimoji="0" lang="en-IN" sz="900" b="0" i="0" u="none" strike="noStrike" kern="1200" cap="none" spc="0" normalizeH="0" noProof="0" dirty="0">
                <a:ln>
                  <a:noFill/>
                </a:ln>
                <a:solidFill>
                  <a:srgbClr val="0C2B86"/>
                </a:solidFill>
                <a:effectLst/>
                <a:uLnTx/>
                <a:uFillTx/>
                <a:latin typeface="Raleway Light" panose="020B0403030101060003" pitchFamily="34" charset="0"/>
                <a:ea typeface="+mn-ea"/>
                <a:cs typeface="+mn-cs"/>
              </a:rPr>
              <a:t> choose the complete CMC Plan or AMC Plan on your running system.</a:t>
            </a:r>
            <a:endParaRPr kumimoji="0" lang="en-IN" sz="900" b="0" i="0" u="none" strike="noStrike" kern="1200" cap="none" spc="0" normalizeH="0" baseline="0" noProof="0" dirty="0">
              <a:ln>
                <a:noFill/>
              </a:ln>
              <a:solidFill>
                <a:srgbClr val="0C2B86"/>
              </a:solidFill>
              <a:effectLst/>
              <a:uLnTx/>
              <a:uFillTx/>
              <a:latin typeface="Raleway Light" panose="020B0403030101060003" pitchFamily="34" charset="0"/>
              <a:ea typeface="+mn-ea"/>
              <a:cs typeface="+mn-cs"/>
            </a:endParaRPr>
          </a:p>
        </p:txBody>
      </p:sp>
      <p:grpSp>
        <p:nvGrpSpPr>
          <p:cNvPr id="4" name="Group 3">
            <a:extLst>
              <a:ext uri="{FF2B5EF4-FFF2-40B4-BE49-F238E27FC236}">
                <a16:creationId xmlns:a16="http://schemas.microsoft.com/office/drawing/2014/main" id="{A05DFA52-2AD8-480D-9142-4E8F9BF8DA51}"/>
              </a:ext>
            </a:extLst>
          </p:cNvPr>
          <p:cNvGrpSpPr/>
          <p:nvPr/>
        </p:nvGrpSpPr>
        <p:grpSpPr>
          <a:xfrm>
            <a:off x="7937696" y="4248299"/>
            <a:ext cx="3317391" cy="584775"/>
            <a:chOff x="7942521" y="4248299"/>
            <a:chExt cx="3317391" cy="584775"/>
          </a:xfrm>
        </p:grpSpPr>
        <p:sp>
          <p:nvSpPr>
            <p:cNvPr id="3" name="Rectangle 2">
              <a:extLst>
                <a:ext uri="{FF2B5EF4-FFF2-40B4-BE49-F238E27FC236}">
                  <a16:creationId xmlns:a16="http://schemas.microsoft.com/office/drawing/2014/main" id="{B4EAE5F1-7379-4AA0-B235-9B8FF7C38890}"/>
                </a:ext>
              </a:extLst>
            </p:cNvPr>
            <p:cNvSpPr/>
            <p:nvPr/>
          </p:nvSpPr>
          <p:spPr>
            <a:xfrm>
              <a:off x="7942521" y="4252686"/>
              <a:ext cx="72000"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9851C066-F6D4-4947-B0C3-C0ADE8ABB5CF}"/>
                </a:ext>
              </a:extLst>
            </p:cNvPr>
            <p:cNvSpPr txBox="1"/>
            <p:nvPr/>
          </p:nvSpPr>
          <p:spPr>
            <a:xfrm>
              <a:off x="8086249" y="4248299"/>
              <a:ext cx="3173663"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white"/>
                  </a:solidFill>
                  <a:effectLst/>
                  <a:uLnTx/>
                  <a:uFillTx/>
                  <a:latin typeface="Raleway Light" panose="020B0403030101060003" pitchFamily="34" charset="0"/>
                  <a:ea typeface="+mn-ea"/>
                  <a:cs typeface="+mn-cs"/>
                </a:rPr>
                <a:t>AMC/CMC Services are very important to avail the full life span of a security camera. Since CCTV Cameras runs 24/7 the maintenance they need are also a bit high to ensure best utilization of the product.</a:t>
              </a:r>
            </a:p>
          </p:txBody>
        </p:sp>
      </p:grpSp>
      <p:grpSp>
        <p:nvGrpSpPr>
          <p:cNvPr id="19" name="Group 18">
            <a:extLst>
              <a:ext uri="{FF2B5EF4-FFF2-40B4-BE49-F238E27FC236}">
                <a16:creationId xmlns:a16="http://schemas.microsoft.com/office/drawing/2014/main" id="{B2C2BB4D-ED59-4CAE-A0C5-30F41A2C0B6B}"/>
              </a:ext>
            </a:extLst>
          </p:cNvPr>
          <p:cNvGrpSpPr/>
          <p:nvPr/>
        </p:nvGrpSpPr>
        <p:grpSpPr>
          <a:xfrm>
            <a:off x="7937696" y="4966180"/>
            <a:ext cx="3317391" cy="954107"/>
            <a:chOff x="7942521" y="4248299"/>
            <a:chExt cx="3317391" cy="954107"/>
          </a:xfrm>
        </p:grpSpPr>
        <p:sp>
          <p:nvSpPr>
            <p:cNvPr id="20" name="Rectangle 19">
              <a:extLst>
                <a:ext uri="{FF2B5EF4-FFF2-40B4-BE49-F238E27FC236}">
                  <a16:creationId xmlns:a16="http://schemas.microsoft.com/office/drawing/2014/main" id="{31930E2E-8B13-49C1-B47B-C6025F7FAC0A}"/>
                </a:ext>
              </a:extLst>
            </p:cNvPr>
            <p:cNvSpPr/>
            <p:nvPr/>
          </p:nvSpPr>
          <p:spPr>
            <a:xfrm>
              <a:off x="7942521" y="4252686"/>
              <a:ext cx="72000" cy="93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8F3CEA4C-7F3A-4ACC-B1EA-0F61C56A8E4C}"/>
                </a:ext>
              </a:extLst>
            </p:cNvPr>
            <p:cNvSpPr txBox="1"/>
            <p:nvPr/>
          </p:nvSpPr>
          <p:spPr>
            <a:xfrm>
              <a:off x="8086249" y="4248299"/>
              <a:ext cx="3173663" cy="95410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prstClr val="white"/>
                  </a:solidFill>
                  <a:effectLst/>
                  <a:uLnTx/>
                  <a:uFillTx/>
                  <a:latin typeface="Raleway Light" panose="020B0403030101060003" pitchFamily="34" charset="0"/>
                  <a:ea typeface="+mn-ea"/>
                  <a:cs typeface="+mn-cs"/>
                </a:rPr>
                <a:t>Since voltage fluctuation in current supply CCTV Cameras get the worst hit upon all other electrical appliances</a:t>
              </a:r>
              <a:r>
                <a:rPr lang="en-IN" sz="800" dirty="0">
                  <a:solidFill>
                    <a:prstClr val="white"/>
                  </a:solidFill>
                  <a:latin typeface="Raleway Light" panose="020B0403030101060003" pitchFamily="34" charset="0"/>
                </a:rPr>
                <a:t>. Accumulation of Carbon Remains in the Lens of the Cameras are one the main reasons effecting their legibility. Other factors may include unproper wiring conditions, air dusts, power shortage and many more. In our AMC/CMC Plans we cover all those aspects to make them last long.</a:t>
              </a:r>
            </a:p>
          </p:txBody>
        </p:sp>
      </p:grpSp>
      <p:sp>
        <p:nvSpPr>
          <p:cNvPr id="5" name="Rectangle: Rounded Corners 4">
            <a:extLst>
              <a:ext uri="{FF2B5EF4-FFF2-40B4-BE49-F238E27FC236}">
                <a16:creationId xmlns:a16="http://schemas.microsoft.com/office/drawing/2014/main" id="{657BD6C0-7621-4BE2-AF00-B0701336CD3B}"/>
              </a:ext>
            </a:extLst>
          </p:cNvPr>
          <p:cNvSpPr/>
          <p:nvPr/>
        </p:nvSpPr>
        <p:spPr>
          <a:xfrm>
            <a:off x="7937696" y="3009014"/>
            <a:ext cx="1800000" cy="432000"/>
          </a:xfrm>
          <a:prstGeom prst="roundRect">
            <a:avLst>
              <a:gd name="adj" fmla="val 50000"/>
            </a:avLst>
          </a:prstGeom>
          <a:gradFill>
            <a:gsLst>
              <a:gs pos="0">
                <a:srgbClr val="BF30C8"/>
              </a:gs>
              <a:gs pos="100000">
                <a:srgbClr val="0C2B86"/>
              </a:gs>
            </a:gsLst>
            <a:lin ang="2700000" scaled="1"/>
          </a:gradFill>
          <a:ln>
            <a:noFill/>
          </a:ln>
          <a:effectLst>
            <a:outerShdw blurRad="228600" dist="635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00" spc="300" noProof="0" dirty="0">
                <a:solidFill>
                  <a:prstClr val="white"/>
                </a:solidFill>
                <a:latin typeface="Raleway Light" panose="020B0403030101060003" pitchFamily="34" charset="0"/>
              </a:rPr>
              <a:t>Enquiry Now</a:t>
            </a:r>
            <a:endParaRPr kumimoji="0" lang="en-IN" sz="1000" b="0" i="0" u="none" strike="noStrike" kern="1200" cap="none" spc="300" normalizeH="0" baseline="0" noProof="0" dirty="0">
              <a:ln>
                <a:noFill/>
              </a:ln>
              <a:solidFill>
                <a:prstClr val="white"/>
              </a:solidFill>
              <a:effectLst/>
              <a:uLnTx/>
              <a:uFillTx/>
              <a:latin typeface="Raleway Light" panose="020B0403030101060003" pitchFamily="34" charset="0"/>
              <a:ea typeface="+mn-ea"/>
              <a:cs typeface="+mn-cs"/>
            </a:endParaRPr>
          </a:p>
        </p:txBody>
      </p:sp>
      <p:sp>
        <p:nvSpPr>
          <p:cNvPr id="23" name="Rectangle: Rounded Corners 22">
            <a:extLst>
              <a:ext uri="{FF2B5EF4-FFF2-40B4-BE49-F238E27FC236}">
                <a16:creationId xmlns:a16="http://schemas.microsoft.com/office/drawing/2014/main" id="{A54DC090-A1A1-4C60-8C73-74CB9B1E50AE}"/>
              </a:ext>
            </a:extLst>
          </p:cNvPr>
          <p:cNvSpPr/>
          <p:nvPr/>
        </p:nvSpPr>
        <p:spPr>
          <a:xfrm>
            <a:off x="699268" y="1082982"/>
            <a:ext cx="2894986" cy="4807700"/>
          </a:xfrm>
          <a:prstGeom prst="roundRect">
            <a:avLst>
              <a:gd name="adj" fmla="val 7063"/>
            </a:avLst>
          </a:prstGeom>
          <a:solidFill>
            <a:schemeClr val="bg1"/>
          </a:solidFill>
          <a:ln>
            <a:noFill/>
          </a:ln>
          <a:effectLst>
            <a:outerShdw blurRad="406400" dist="101600" dir="2700000" sx="107000" sy="10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0D722C9B-EAB0-4C28-8969-EBC8B9214F73}"/>
              </a:ext>
            </a:extLst>
          </p:cNvPr>
          <p:cNvSpPr/>
          <p:nvPr/>
        </p:nvSpPr>
        <p:spPr>
          <a:xfrm>
            <a:off x="3861314" y="1361018"/>
            <a:ext cx="2894986" cy="4807700"/>
          </a:xfrm>
          <a:prstGeom prst="roundRect">
            <a:avLst>
              <a:gd name="adj" fmla="val 7063"/>
            </a:avLst>
          </a:prstGeom>
          <a:solidFill>
            <a:schemeClr val="bg1"/>
          </a:solidFill>
          <a:ln>
            <a:noFill/>
          </a:ln>
          <a:effectLst>
            <a:outerShdw blurRad="406400" dist="101600" dir="2700000" sx="107000" sy="10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65F4D5C5-F04B-43CE-B753-4BB832B84B66}"/>
              </a:ext>
            </a:extLst>
          </p:cNvPr>
          <p:cNvSpPr/>
          <p:nvPr/>
        </p:nvSpPr>
        <p:spPr>
          <a:xfrm>
            <a:off x="877476" y="1262547"/>
            <a:ext cx="2538568" cy="4448571"/>
          </a:xfrm>
          <a:prstGeom prst="roundRect">
            <a:avLst>
              <a:gd name="adj" fmla="val 7063"/>
            </a:avLst>
          </a:prstGeom>
          <a:blipFill dpi="0" rotWithShape="1">
            <a:blip r:embed="rId2"/>
            <a:srcRect/>
            <a:stretch>
              <a:fillRect/>
            </a:stretch>
          </a:blipFill>
          <a:ln>
            <a:noFill/>
          </a:ln>
          <a:effectLst>
            <a:outerShdw blurRad="292100" dist="889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E9C1F0B2-C4C0-407E-8961-03AE45B3E314}"/>
              </a:ext>
            </a:extLst>
          </p:cNvPr>
          <p:cNvSpPr/>
          <p:nvPr/>
        </p:nvSpPr>
        <p:spPr>
          <a:xfrm>
            <a:off x="4039522" y="1540582"/>
            <a:ext cx="2538568" cy="4448571"/>
          </a:xfrm>
          <a:prstGeom prst="roundRect">
            <a:avLst>
              <a:gd name="adj" fmla="val 7063"/>
            </a:avLst>
          </a:prstGeom>
          <a:blipFill dpi="0" rotWithShape="1">
            <a:blip r:embed="rId3"/>
            <a:srcRect/>
            <a:stretch>
              <a:fillRect l="-16000" r="-14000"/>
            </a:stretch>
          </a:blipFill>
          <a:ln>
            <a:noFill/>
          </a:ln>
          <a:effectLst>
            <a:outerShdw blurRad="292100" dist="889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Rounded Corners 26">
            <a:extLst>
              <a:ext uri="{FF2B5EF4-FFF2-40B4-BE49-F238E27FC236}">
                <a16:creationId xmlns:a16="http://schemas.microsoft.com/office/drawing/2014/main" id="{D43ADBD4-2A68-4972-922F-9A14AF86D04A}"/>
              </a:ext>
            </a:extLst>
          </p:cNvPr>
          <p:cNvSpPr/>
          <p:nvPr/>
        </p:nvSpPr>
        <p:spPr>
          <a:xfrm>
            <a:off x="877476" y="1263662"/>
            <a:ext cx="2538568" cy="4448571"/>
          </a:xfrm>
          <a:prstGeom prst="roundRect">
            <a:avLst>
              <a:gd name="adj" fmla="val 7063"/>
            </a:avLst>
          </a:prstGeom>
          <a:gradFill>
            <a:gsLst>
              <a:gs pos="0">
                <a:srgbClr val="BF30C8">
                  <a:alpha val="70000"/>
                </a:srgbClr>
              </a:gs>
              <a:gs pos="100000">
                <a:srgbClr val="0C2B86"/>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Rounded Corners 27">
            <a:extLst>
              <a:ext uri="{FF2B5EF4-FFF2-40B4-BE49-F238E27FC236}">
                <a16:creationId xmlns:a16="http://schemas.microsoft.com/office/drawing/2014/main" id="{222CD44C-066E-4BA1-A6A4-93924D0CB0FC}"/>
              </a:ext>
            </a:extLst>
          </p:cNvPr>
          <p:cNvSpPr/>
          <p:nvPr/>
        </p:nvSpPr>
        <p:spPr>
          <a:xfrm>
            <a:off x="4039522" y="1540582"/>
            <a:ext cx="2538568" cy="4448571"/>
          </a:xfrm>
          <a:prstGeom prst="roundRect">
            <a:avLst>
              <a:gd name="adj" fmla="val 7063"/>
            </a:avLst>
          </a:prstGeom>
          <a:gradFill>
            <a:gsLst>
              <a:gs pos="0">
                <a:srgbClr val="BF30C8">
                  <a:alpha val="70000"/>
                </a:srgbClr>
              </a:gs>
              <a:gs pos="100000">
                <a:srgbClr val="0C2B86"/>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739E66B-7023-4A5B-835C-2E690CE6527D}"/>
              </a:ext>
            </a:extLst>
          </p:cNvPr>
          <p:cNvSpPr txBox="1"/>
          <p:nvPr/>
        </p:nvSpPr>
        <p:spPr>
          <a:xfrm>
            <a:off x="1102324" y="1433893"/>
            <a:ext cx="1016587"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6000" b="1" dirty="0">
                <a:solidFill>
                  <a:prstClr val="white"/>
                </a:solidFill>
                <a:latin typeface="Raleway" panose="020B0503030101060003" pitchFamily="34" charset="0"/>
              </a:rPr>
              <a:t>CMC</a:t>
            </a:r>
            <a:endParaRPr kumimoji="0" lang="en-IN" sz="4400" b="0" i="0" u="none" strike="noStrike" kern="1200" cap="none" spc="0" normalizeH="0" baseline="0" noProof="0" dirty="0">
              <a:ln>
                <a:noFill/>
              </a:ln>
              <a:solidFill>
                <a:prstClr val="white"/>
              </a:solidFill>
              <a:effectLst/>
              <a:uLnTx/>
              <a:uFillTx/>
              <a:latin typeface="Raleway" panose="020B0503030101060003" pitchFamily="34" charset="0"/>
              <a:ea typeface="+mn-ea"/>
              <a:cs typeface="+mn-cs"/>
            </a:endParaRPr>
          </a:p>
        </p:txBody>
      </p:sp>
      <p:cxnSp>
        <p:nvCxnSpPr>
          <p:cNvPr id="9" name="Straight Connector 8">
            <a:extLst>
              <a:ext uri="{FF2B5EF4-FFF2-40B4-BE49-F238E27FC236}">
                <a16:creationId xmlns:a16="http://schemas.microsoft.com/office/drawing/2014/main" id="{43F2A730-9372-419A-BA85-901D74F1732B}"/>
              </a:ext>
            </a:extLst>
          </p:cNvPr>
          <p:cNvCxnSpPr/>
          <p:nvPr/>
        </p:nvCxnSpPr>
        <p:spPr>
          <a:xfrm>
            <a:off x="1039211" y="4314341"/>
            <a:ext cx="13218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916090-052D-4B58-99B8-6C2829514E30}"/>
              </a:ext>
            </a:extLst>
          </p:cNvPr>
          <p:cNvSpPr txBox="1"/>
          <p:nvPr/>
        </p:nvSpPr>
        <p:spPr>
          <a:xfrm>
            <a:off x="986274" y="4408528"/>
            <a:ext cx="21491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spc="600" dirty="0">
                <a:solidFill>
                  <a:prstClr val="white"/>
                </a:solidFill>
                <a:latin typeface="Raleway" panose="020B0503030101060003" pitchFamily="34" charset="0"/>
              </a:rPr>
              <a:t>With Material</a:t>
            </a:r>
            <a:endParaRPr kumimoji="0" lang="en-IN" sz="1400" b="0" i="0" u="none" strike="noStrike" kern="1200" cap="none" spc="600" normalizeH="0" baseline="0" noProof="0" dirty="0">
              <a:ln>
                <a:noFill/>
              </a:ln>
              <a:solidFill>
                <a:prstClr val="white"/>
              </a:solidFill>
              <a:effectLst/>
              <a:uLnTx/>
              <a:uFillTx/>
              <a:latin typeface="Raleway" panose="020B0503030101060003" pitchFamily="34" charset="0"/>
              <a:ea typeface="+mn-ea"/>
              <a:cs typeface="+mn-cs"/>
            </a:endParaRPr>
          </a:p>
        </p:txBody>
      </p:sp>
      <p:sp>
        <p:nvSpPr>
          <p:cNvPr id="31" name="TextBox 30">
            <a:extLst>
              <a:ext uri="{FF2B5EF4-FFF2-40B4-BE49-F238E27FC236}">
                <a16:creationId xmlns:a16="http://schemas.microsoft.com/office/drawing/2014/main" id="{368CACF0-DEC3-4B79-9711-7A27E4A8D188}"/>
              </a:ext>
            </a:extLst>
          </p:cNvPr>
          <p:cNvSpPr txBox="1"/>
          <p:nvPr/>
        </p:nvSpPr>
        <p:spPr>
          <a:xfrm>
            <a:off x="974006" y="4882226"/>
            <a:ext cx="2214379" cy="63094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700" dirty="0">
                <a:solidFill>
                  <a:prstClr val="white"/>
                </a:solidFill>
                <a:latin typeface="Raleway Light" panose="020B0403030101060003" pitchFamily="34" charset="0"/>
              </a:rPr>
              <a:t>In this plan we provide end to end support and replacement of materials under CMC according to need. We also do provide systematic uniform services to utilize the maximum lifespan of a system. </a:t>
            </a:r>
            <a:endParaRPr kumimoji="0" lang="en-IN" sz="700" b="0" i="0" u="none" strike="noStrike" kern="1200" cap="none" spc="0" normalizeH="0" baseline="0" noProof="0" dirty="0">
              <a:ln>
                <a:noFill/>
              </a:ln>
              <a:solidFill>
                <a:prstClr val="white"/>
              </a:solidFill>
              <a:effectLst/>
              <a:uLnTx/>
              <a:uFillTx/>
              <a:latin typeface="Raleway Light" panose="020B0403030101060003" pitchFamily="34" charset="0"/>
              <a:ea typeface="+mn-ea"/>
              <a:cs typeface="+mn-cs"/>
            </a:endParaRPr>
          </a:p>
        </p:txBody>
      </p:sp>
      <p:sp>
        <p:nvSpPr>
          <p:cNvPr id="32" name="TextBox 31">
            <a:extLst>
              <a:ext uri="{FF2B5EF4-FFF2-40B4-BE49-F238E27FC236}">
                <a16:creationId xmlns:a16="http://schemas.microsoft.com/office/drawing/2014/main" id="{A0C836E5-E8C7-4106-AB10-B6D534B9094A}"/>
              </a:ext>
            </a:extLst>
          </p:cNvPr>
          <p:cNvSpPr txBox="1"/>
          <p:nvPr/>
        </p:nvSpPr>
        <p:spPr>
          <a:xfrm>
            <a:off x="4255221" y="1711928"/>
            <a:ext cx="1040857"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000" b="1" i="0" u="none" strike="noStrike" kern="1200" cap="none" spc="0" normalizeH="0" baseline="0" noProof="0" dirty="0">
                <a:ln>
                  <a:noFill/>
                </a:ln>
                <a:solidFill>
                  <a:prstClr val="white"/>
                </a:solidFill>
                <a:effectLst/>
                <a:uLnTx/>
                <a:uFillTx/>
                <a:latin typeface="Raleway" panose="020B0503030101060003" pitchFamily="34" charset="0"/>
                <a:ea typeface="+mn-ea"/>
                <a:cs typeface="+mn-cs"/>
              </a:rPr>
              <a:t>AMC</a:t>
            </a:r>
          </a:p>
        </p:txBody>
      </p:sp>
      <p:cxnSp>
        <p:nvCxnSpPr>
          <p:cNvPr id="33" name="Straight Connector 32">
            <a:extLst>
              <a:ext uri="{FF2B5EF4-FFF2-40B4-BE49-F238E27FC236}">
                <a16:creationId xmlns:a16="http://schemas.microsoft.com/office/drawing/2014/main" id="{52717FA0-D2F4-420E-AB43-70A55B8FDAC6}"/>
              </a:ext>
            </a:extLst>
          </p:cNvPr>
          <p:cNvCxnSpPr/>
          <p:nvPr/>
        </p:nvCxnSpPr>
        <p:spPr>
          <a:xfrm>
            <a:off x="4189213" y="4589141"/>
            <a:ext cx="13218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46A677C-A4A8-45BD-A24D-A9C2F1708B8C}"/>
              </a:ext>
            </a:extLst>
          </p:cNvPr>
          <p:cNvSpPr txBox="1"/>
          <p:nvPr/>
        </p:nvSpPr>
        <p:spPr>
          <a:xfrm>
            <a:off x="4125298" y="4663671"/>
            <a:ext cx="187410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spc="600" dirty="0">
                <a:solidFill>
                  <a:prstClr val="white"/>
                </a:solidFill>
                <a:latin typeface="Raleway" panose="020B0503030101060003" pitchFamily="34" charset="0"/>
              </a:rPr>
              <a:t>Without Material</a:t>
            </a:r>
            <a:endParaRPr kumimoji="0" lang="en-IN" sz="1400" b="0" i="0" u="none" strike="noStrike" kern="1200" cap="none" spc="600" normalizeH="0" baseline="0" noProof="0" dirty="0">
              <a:ln>
                <a:noFill/>
              </a:ln>
              <a:solidFill>
                <a:prstClr val="white"/>
              </a:solidFill>
              <a:effectLst/>
              <a:uLnTx/>
              <a:uFillTx/>
              <a:latin typeface="Raleway" panose="020B0503030101060003" pitchFamily="34" charset="0"/>
              <a:ea typeface="+mn-ea"/>
              <a:cs typeface="+mn-cs"/>
            </a:endParaRPr>
          </a:p>
        </p:txBody>
      </p:sp>
      <p:sp>
        <p:nvSpPr>
          <p:cNvPr id="35" name="TextBox 34">
            <a:extLst>
              <a:ext uri="{FF2B5EF4-FFF2-40B4-BE49-F238E27FC236}">
                <a16:creationId xmlns:a16="http://schemas.microsoft.com/office/drawing/2014/main" id="{168F7B35-651B-4945-90BF-1DA7ECC99F28}"/>
              </a:ext>
            </a:extLst>
          </p:cNvPr>
          <p:cNvSpPr txBox="1"/>
          <p:nvPr/>
        </p:nvSpPr>
        <p:spPr>
          <a:xfrm>
            <a:off x="4109065" y="5166148"/>
            <a:ext cx="2214379" cy="63094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700" b="0" i="0" u="none" strike="noStrike" kern="1200" cap="none" spc="0" normalizeH="0" baseline="0" noProof="0" dirty="0">
                <a:ln>
                  <a:noFill/>
                </a:ln>
                <a:solidFill>
                  <a:prstClr val="white"/>
                </a:solidFill>
                <a:effectLst/>
                <a:uLnTx/>
                <a:uFillTx/>
                <a:latin typeface="Raleway Light" panose="020B0403030101060003" pitchFamily="34" charset="0"/>
                <a:ea typeface="+mn-ea"/>
                <a:cs typeface="+mn-cs"/>
              </a:rPr>
              <a:t>In this plan we provide end to end support</a:t>
            </a:r>
            <a:r>
              <a:rPr kumimoji="0" lang="en-IN" sz="700" b="0" i="0" u="none" strike="noStrike" kern="1200" cap="none" spc="0" normalizeH="0" noProof="0" dirty="0">
                <a:ln>
                  <a:noFill/>
                </a:ln>
                <a:solidFill>
                  <a:prstClr val="white"/>
                </a:solidFill>
                <a:effectLst/>
                <a:uLnTx/>
                <a:uFillTx/>
                <a:latin typeface="Raleway Light" panose="020B0403030101060003" pitchFamily="34" charset="0"/>
                <a:ea typeface="+mn-ea"/>
                <a:cs typeface="+mn-cs"/>
              </a:rPr>
              <a:t> to the client to keep the System up and running and notify them about any replacement of materials if needed so that it can be arranged as soon as possible to keep the system running.</a:t>
            </a:r>
            <a:endParaRPr kumimoji="0" lang="en-IN" sz="700" b="0" i="0" u="none" strike="noStrike" kern="1200" cap="none" spc="0" normalizeH="0" baseline="0" noProof="0" dirty="0">
              <a:ln>
                <a:noFill/>
              </a:ln>
              <a:solidFill>
                <a:prstClr val="white"/>
              </a:solidFill>
              <a:effectLst/>
              <a:uLnTx/>
              <a:uFillTx/>
              <a:latin typeface="Raleway Light" panose="020B0403030101060003" pitchFamily="34" charset="0"/>
              <a:ea typeface="+mn-ea"/>
              <a:cs typeface="+mn-cs"/>
            </a:endParaRPr>
          </a:p>
        </p:txBody>
      </p:sp>
      <p:sp>
        <p:nvSpPr>
          <p:cNvPr id="18" name="Right Triangle 17">
            <a:extLst>
              <a:ext uri="{FF2B5EF4-FFF2-40B4-BE49-F238E27FC236}">
                <a16:creationId xmlns:a16="http://schemas.microsoft.com/office/drawing/2014/main" id="{EDAD1204-3CB9-4A47-9C24-36585006BFC7}"/>
              </a:ext>
            </a:extLst>
          </p:cNvPr>
          <p:cNvSpPr/>
          <p:nvPr/>
        </p:nvSpPr>
        <p:spPr>
          <a:xfrm>
            <a:off x="-609600" y="-3139864"/>
            <a:ext cx="9017000" cy="6858000"/>
          </a:xfrm>
          <a:prstGeom prst="rtTriangl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0787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250" fill="hold"/>
                                        <p:tgtEl>
                                          <p:spTgt spid="15"/>
                                        </p:tgtEl>
                                        <p:attrNameLst>
                                          <p:attrName>ppt_x</p:attrName>
                                        </p:attrNameLst>
                                      </p:cBhvr>
                                      <p:tavLst>
                                        <p:tav tm="0">
                                          <p:val>
                                            <p:strVal val="#ppt_x"/>
                                          </p:val>
                                        </p:tav>
                                        <p:tav tm="100000">
                                          <p:val>
                                            <p:strVal val="#ppt_x"/>
                                          </p:val>
                                        </p:tav>
                                      </p:tavLst>
                                    </p:anim>
                                    <p:anim calcmode="lin" valueType="num">
                                      <p:cBhvr additive="base">
                                        <p:cTn id="8" dur="12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250" fill="hold"/>
                                        <p:tgtEl>
                                          <p:spTgt spid="29"/>
                                        </p:tgtEl>
                                        <p:attrNameLst>
                                          <p:attrName>ppt_x</p:attrName>
                                        </p:attrNameLst>
                                      </p:cBhvr>
                                      <p:tavLst>
                                        <p:tav tm="0">
                                          <p:val>
                                            <p:strVal val="#ppt_x"/>
                                          </p:val>
                                        </p:tav>
                                        <p:tav tm="100000">
                                          <p:val>
                                            <p:strVal val="#ppt_x"/>
                                          </p:val>
                                        </p:tav>
                                      </p:tavLst>
                                    </p:anim>
                                    <p:anim calcmode="lin" valueType="num">
                                      <p:cBhvr additive="base">
                                        <p:cTn id="12" dur="125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250" fill="hold"/>
                                        <p:tgtEl>
                                          <p:spTgt spid="2"/>
                                        </p:tgtEl>
                                        <p:attrNameLst>
                                          <p:attrName>ppt_x</p:attrName>
                                        </p:attrNameLst>
                                      </p:cBhvr>
                                      <p:tavLst>
                                        <p:tav tm="0">
                                          <p:val>
                                            <p:strVal val="#ppt_x"/>
                                          </p:val>
                                        </p:tav>
                                        <p:tav tm="100000">
                                          <p:val>
                                            <p:strVal val="#ppt_x"/>
                                          </p:val>
                                        </p:tav>
                                      </p:tavLst>
                                    </p:anim>
                                    <p:anim calcmode="lin" valueType="num">
                                      <p:cBhvr additive="base">
                                        <p:cTn id="16" dur="125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250" fill="hold"/>
                                        <p:tgtEl>
                                          <p:spTgt spid="4"/>
                                        </p:tgtEl>
                                        <p:attrNameLst>
                                          <p:attrName>ppt_x</p:attrName>
                                        </p:attrNameLst>
                                      </p:cBhvr>
                                      <p:tavLst>
                                        <p:tav tm="0">
                                          <p:val>
                                            <p:strVal val="#ppt_x"/>
                                          </p:val>
                                        </p:tav>
                                        <p:tav tm="100000">
                                          <p:val>
                                            <p:strVal val="#ppt_x"/>
                                          </p:val>
                                        </p:tav>
                                      </p:tavLst>
                                    </p:anim>
                                    <p:anim calcmode="lin" valueType="num">
                                      <p:cBhvr additive="base">
                                        <p:cTn id="20" dur="125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5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250" fill="hold"/>
                                        <p:tgtEl>
                                          <p:spTgt spid="19"/>
                                        </p:tgtEl>
                                        <p:attrNameLst>
                                          <p:attrName>ppt_x</p:attrName>
                                        </p:attrNameLst>
                                      </p:cBhvr>
                                      <p:tavLst>
                                        <p:tav tm="0">
                                          <p:val>
                                            <p:strVal val="#ppt_x"/>
                                          </p:val>
                                        </p:tav>
                                        <p:tav tm="100000">
                                          <p:val>
                                            <p:strVal val="#ppt_x"/>
                                          </p:val>
                                        </p:tav>
                                      </p:tavLst>
                                    </p:anim>
                                    <p:anim calcmode="lin" valueType="num">
                                      <p:cBhvr additive="base">
                                        <p:cTn id="24" dur="125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250" fill="hold"/>
                                        <p:tgtEl>
                                          <p:spTgt spid="5"/>
                                        </p:tgtEl>
                                        <p:attrNameLst>
                                          <p:attrName>ppt_x</p:attrName>
                                        </p:attrNameLst>
                                      </p:cBhvr>
                                      <p:tavLst>
                                        <p:tav tm="0">
                                          <p:val>
                                            <p:strVal val="#ppt_x"/>
                                          </p:val>
                                        </p:tav>
                                        <p:tav tm="100000">
                                          <p:val>
                                            <p:strVal val="#ppt_x"/>
                                          </p:val>
                                        </p:tav>
                                      </p:tavLst>
                                    </p:anim>
                                    <p:anim calcmode="lin" valueType="num">
                                      <p:cBhvr additive="base">
                                        <p:cTn id="28" dur="125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1250" fill="hold"/>
                                        <p:tgtEl>
                                          <p:spTgt spid="23"/>
                                        </p:tgtEl>
                                        <p:attrNameLst>
                                          <p:attrName>ppt_x</p:attrName>
                                        </p:attrNameLst>
                                      </p:cBhvr>
                                      <p:tavLst>
                                        <p:tav tm="0">
                                          <p:val>
                                            <p:strVal val="#ppt_x"/>
                                          </p:val>
                                        </p:tav>
                                        <p:tav tm="100000">
                                          <p:val>
                                            <p:strVal val="#ppt_x"/>
                                          </p:val>
                                        </p:tav>
                                      </p:tavLst>
                                    </p:anim>
                                    <p:anim calcmode="lin" valueType="num">
                                      <p:cBhvr additive="base">
                                        <p:cTn id="32" dur="125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250" fill="hold"/>
                                        <p:tgtEl>
                                          <p:spTgt spid="24"/>
                                        </p:tgtEl>
                                        <p:attrNameLst>
                                          <p:attrName>ppt_x</p:attrName>
                                        </p:attrNameLst>
                                      </p:cBhvr>
                                      <p:tavLst>
                                        <p:tav tm="0">
                                          <p:val>
                                            <p:strVal val="#ppt_x"/>
                                          </p:val>
                                        </p:tav>
                                        <p:tav tm="100000">
                                          <p:val>
                                            <p:strVal val="#ppt_x"/>
                                          </p:val>
                                        </p:tav>
                                      </p:tavLst>
                                    </p:anim>
                                    <p:anim calcmode="lin" valueType="num">
                                      <p:cBhvr additive="base">
                                        <p:cTn id="36" dur="125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1250" fill="hold"/>
                                        <p:tgtEl>
                                          <p:spTgt spid="25"/>
                                        </p:tgtEl>
                                        <p:attrNameLst>
                                          <p:attrName>ppt_x</p:attrName>
                                        </p:attrNameLst>
                                      </p:cBhvr>
                                      <p:tavLst>
                                        <p:tav tm="0">
                                          <p:val>
                                            <p:strVal val="#ppt_x"/>
                                          </p:val>
                                        </p:tav>
                                        <p:tav tm="100000">
                                          <p:val>
                                            <p:strVal val="#ppt_x"/>
                                          </p:val>
                                        </p:tav>
                                      </p:tavLst>
                                    </p:anim>
                                    <p:anim calcmode="lin" valueType="num">
                                      <p:cBhvr additive="base">
                                        <p:cTn id="40" dur="125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50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1250" fill="hold"/>
                                        <p:tgtEl>
                                          <p:spTgt spid="26"/>
                                        </p:tgtEl>
                                        <p:attrNameLst>
                                          <p:attrName>ppt_x</p:attrName>
                                        </p:attrNameLst>
                                      </p:cBhvr>
                                      <p:tavLst>
                                        <p:tav tm="0">
                                          <p:val>
                                            <p:strVal val="#ppt_x"/>
                                          </p:val>
                                        </p:tav>
                                        <p:tav tm="100000">
                                          <p:val>
                                            <p:strVal val="#ppt_x"/>
                                          </p:val>
                                        </p:tav>
                                      </p:tavLst>
                                    </p:anim>
                                    <p:anim calcmode="lin" valueType="num">
                                      <p:cBhvr additive="base">
                                        <p:cTn id="44" dur="125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1250" fill="hold"/>
                                        <p:tgtEl>
                                          <p:spTgt spid="27"/>
                                        </p:tgtEl>
                                        <p:attrNameLst>
                                          <p:attrName>ppt_x</p:attrName>
                                        </p:attrNameLst>
                                      </p:cBhvr>
                                      <p:tavLst>
                                        <p:tav tm="0">
                                          <p:val>
                                            <p:strVal val="#ppt_x"/>
                                          </p:val>
                                        </p:tav>
                                        <p:tav tm="100000">
                                          <p:val>
                                            <p:strVal val="#ppt_x"/>
                                          </p:val>
                                        </p:tav>
                                      </p:tavLst>
                                    </p:anim>
                                    <p:anim calcmode="lin" valueType="num">
                                      <p:cBhvr additive="base">
                                        <p:cTn id="48" dur="1250" fill="hold"/>
                                        <p:tgtEl>
                                          <p:spTgt spid="27"/>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1250" fill="hold"/>
                                        <p:tgtEl>
                                          <p:spTgt spid="28"/>
                                        </p:tgtEl>
                                        <p:attrNameLst>
                                          <p:attrName>ppt_x</p:attrName>
                                        </p:attrNameLst>
                                      </p:cBhvr>
                                      <p:tavLst>
                                        <p:tav tm="0">
                                          <p:val>
                                            <p:strVal val="#ppt_x"/>
                                          </p:val>
                                        </p:tav>
                                        <p:tav tm="100000">
                                          <p:val>
                                            <p:strVal val="#ppt_x"/>
                                          </p:val>
                                        </p:tav>
                                      </p:tavLst>
                                    </p:anim>
                                    <p:anim calcmode="lin" valueType="num">
                                      <p:cBhvr additive="base">
                                        <p:cTn id="52" dur="1250" fill="hold"/>
                                        <p:tgtEl>
                                          <p:spTgt spid="28"/>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1250" fill="hold"/>
                                        <p:tgtEl>
                                          <p:spTgt spid="7"/>
                                        </p:tgtEl>
                                        <p:attrNameLst>
                                          <p:attrName>ppt_x</p:attrName>
                                        </p:attrNameLst>
                                      </p:cBhvr>
                                      <p:tavLst>
                                        <p:tav tm="0">
                                          <p:val>
                                            <p:strVal val="#ppt_x"/>
                                          </p:val>
                                        </p:tav>
                                        <p:tav tm="100000">
                                          <p:val>
                                            <p:strVal val="#ppt_x"/>
                                          </p:val>
                                        </p:tav>
                                      </p:tavLst>
                                    </p:anim>
                                    <p:anim calcmode="lin" valueType="num">
                                      <p:cBhvr additive="base">
                                        <p:cTn id="56" dur="125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50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1250" fill="hold"/>
                                        <p:tgtEl>
                                          <p:spTgt spid="9"/>
                                        </p:tgtEl>
                                        <p:attrNameLst>
                                          <p:attrName>ppt_x</p:attrName>
                                        </p:attrNameLst>
                                      </p:cBhvr>
                                      <p:tavLst>
                                        <p:tav tm="0">
                                          <p:val>
                                            <p:strVal val="#ppt_x"/>
                                          </p:val>
                                        </p:tav>
                                        <p:tav tm="100000">
                                          <p:val>
                                            <p:strVal val="#ppt_x"/>
                                          </p:val>
                                        </p:tav>
                                      </p:tavLst>
                                    </p:anim>
                                    <p:anim calcmode="lin" valueType="num">
                                      <p:cBhvr additive="base">
                                        <p:cTn id="60" dur="1250" fill="hold"/>
                                        <p:tgtEl>
                                          <p:spTgt spid="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1250" fill="hold"/>
                                        <p:tgtEl>
                                          <p:spTgt spid="10"/>
                                        </p:tgtEl>
                                        <p:attrNameLst>
                                          <p:attrName>ppt_x</p:attrName>
                                        </p:attrNameLst>
                                      </p:cBhvr>
                                      <p:tavLst>
                                        <p:tav tm="0">
                                          <p:val>
                                            <p:strVal val="#ppt_x"/>
                                          </p:val>
                                        </p:tav>
                                        <p:tav tm="100000">
                                          <p:val>
                                            <p:strVal val="#ppt_x"/>
                                          </p:val>
                                        </p:tav>
                                      </p:tavLst>
                                    </p:anim>
                                    <p:anim calcmode="lin" valueType="num">
                                      <p:cBhvr additive="base">
                                        <p:cTn id="64" dur="1250" fill="hold"/>
                                        <p:tgtEl>
                                          <p:spTgt spid="10"/>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50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1250" fill="hold"/>
                                        <p:tgtEl>
                                          <p:spTgt spid="31"/>
                                        </p:tgtEl>
                                        <p:attrNameLst>
                                          <p:attrName>ppt_x</p:attrName>
                                        </p:attrNameLst>
                                      </p:cBhvr>
                                      <p:tavLst>
                                        <p:tav tm="0">
                                          <p:val>
                                            <p:strVal val="#ppt_x"/>
                                          </p:val>
                                        </p:tav>
                                        <p:tav tm="100000">
                                          <p:val>
                                            <p:strVal val="#ppt_x"/>
                                          </p:val>
                                        </p:tav>
                                      </p:tavLst>
                                    </p:anim>
                                    <p:anim calcmode="lin" valueType="num">
                                      <p:cBhvr additive="base">
                                        <p:cTn id="68" dur="1250" fill="hold"/>
                                        <p:tgtEl>
                                          <p:spTgt spid="31"/>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50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1250" fill="hold"/>
                                        <p:tgtEl>
                                          <p:spTgt spid="32"/>
                                        </p:tgtEl>
                                        <p:attrNameLst>
                                          <p:attrName>ppt_x</p:attrName>
                                        </p:attrNameLst>
                                      </p:cBhvr>
                                      <p:tavLst>
                                        <p:tav tm="0">
                                          <p:val>
                                            <p:strVal val="#ppt_x"/>
                                          </p:val>
                                        </p:tav>
                                        <p:tav tm="100000">
                                          <p:val>
                                            <p:strVal val="#ppt_x"/>
                                          </p:val>
                                        </p:tav>
                                      </p:tavLst>
                                    </p:anim>
                                    <p:anim calcmode="lin" valueType="num">
                                      <p:cBhvr additive="base">
                                        <p:cTn id="72" dur="1250" fill="hold"/>
                                        <p:tgtEl>
                                          <p:spTgt spid="32"/>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50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1250" fill="hold"/>
                                        <p:tgtEl>
                                          <p:spTgt spid="34"/>
                                        </p:tgtEl>
                                        <p:attrNameLst>
                                          <p:attrName>ppt_x</p:attrName>
                                        </p:attrNameLst>
                                      </p:cBhvr>
                                      <p:tavLst>
                                        <p:tav tm="0">
                                          <p:val>
                                            <p:strVal val="#ppt_x"/>
                                          </p:val>
                                        </p:tav>
                                        <p:tav tm="100000">
                                          <p:val>
                                            <p:strVal val="#ppt_x"/>
                                          </p:val>
                                        </p:tav>
                                      </p:tavLst>
                                    </p:anim>
                                    <p:anim calcmode="lin" valueType="num">
                                      <p:cBhvr additive="base">
                                        <p:cTn id="80" dur="1250" fill="hold"/>
                                        <p:tgtEl>
                                          <p:spTgt spid="34"/>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50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1250" fill="hold"/>
                                        <p:tgtEl>
                                          <p:spTgt spid="35"/>
                                        </p:tgtEl>
                                        <p:attrNameLst>
                                          <p:attrName>ppt_x</p:attrName>
                                        </p:attrNameLst>
                                      </p:cBhvr>
                                      <p:tavLst>
                                        <p:tav tm="0">
                                          <p:val>
                                            <p:strVal val="#ppt_x"/>
                                          </p:val>
                                        </p:tav>
                                        <p:tav tm="100000">
                                          <p:val>
                                            <p:strVal val="#ppt_x"/>
                                          </p:val>
                                        </p:tav>
                                      </p:tavLst>
                                    </p:anim>
                                    <p:anim calcmode="lin" valueType="num">
                                      <p:cBhvr additive="base">
                                        <p:cTn id="84" dur="125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9" grpId="0"/>
      <p:bldP spid="2" grpId="0"/>
      <p:bldP spid="5" grpId="0" animBg="1"/>
      <p:bldP spid="23" grpId="0" animBg="1"/>
      <p:bldP spid="24" grpId="0" animBg="1"/>
      <p:bldP spid="25" grpId="0" animBg="1"/>
      <p:bldP spid="26" grpId="0" animBg="1"/>
      <p:bldP spid="27" grpId="0" animBg="1"/>
      <p:bldP spid="28" grpId="0" animBg="1"/>
      <p:bldP spid="7" grpId="0"/>
      <p:bldP spid="10" grpId="0"/>
      <p:bldP spid="31" grpId="0"/>
      <p:bldP spid="32" grpId="0"/>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rgbClr val="EEEFF1"/>
            </a:gs>
            <a:gs pos="91000">
              <a:srgbClr val="C2CBD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22" name="Freeform: Shape 121">
            <a:extLst>
              <a:ext uri="{FF2B5EF4-FFF2-40B4-BE49-F238E27FC236}">
                <a16:creationId xmlns:a16="http://schemas.microsoft.com/office/drawing/2014/main" id="{ACAB905D-7BE2-45D4-9AC9-E22AD2EFA716}"/>
              </a:ext>
            </a:extLst>
          </p:cNvPr>
          <p:cNvSpPr/>
          <p:nvPr/>
        </p:nvSpPr>
        <p:spPr>
          <a:xfrm>
            <a:off x="2561189" y="0"/>
            <a:ext cx="7771533" cy="6858000"/>
          </a:xfrm>
          <a:custGeom>
            <a:avLst/>
            <a:gdLst>
              <a:gd name="connsiteX0" fmla="*/ 4907577 w 7771533"/>
              <a:gd name="connsiteY0" fmla="*/ 0 h 6858000"/>
              <a:gd name="connsiteX1" fmla="*/ 7771533 w 7771533"/>
              <a:gd name="connsiteY1" fmla="*/ 0 h 6858000"/>
              <a:gd name="connsiteX2" fmla="*/ 2863955 w 7771533"/>
              <a:gd name="connsiteY2" fmla="*/ 6858000 h 6858000"/>
              <a:gd name="connsiteX3" fmla="*/ 0 w 77715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71533" h="6858000">
                <a:moveTo>
                  <a:pt x="4907577" y="0"/>
                </a:moveTo>
                <a:lnTo>
                  <a:pt x="7771533" y="0"/>
                </a:lnTo>
                <a:lnTo>
                  <a:pt x="2863955" y="6858000"/>
                </a:lnTo>
                <a:lnTo>
                  <a:pt x="0" y="6858000"/>
                </a:lnTo>
                <a:close/>
              </a:path>
            </a:pathLst>
          </a:custGeom>
          <a:gradFill flip="none" rotWithShape="1">
            <a:gsLst>
              <a:gs pos="0">
                <a:srgbClr val="FED23A"/>
              </a:gs>
              <a:gs pos="100000">
                <a:srgbClr val="00A9CA"/>
              </a:gs>
              <a:gs pos="41000">
                <a:srgbClr val="CB4C9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Circle: Hollow 42">
            <a:extLst>
              <a:ext uri="{FF2B5EF4-FFF2-40B4-BE49-F238E27FC236}">
                <a16:creationId xmlns:a16="http://schemas.microsoft.com/office/drawing/2014/main" id="{AD0C1BCC-83EA-4102-9B17-6EFACF828CA4}"/>
              </a:ext>
            </a:extLst>
          </p:cNvPr>
          <p:cNvSpPr/>
          <p:nvPr/>
        </p:nvSpPr>
        <p:spPr>
          <a:xfrm>
            <a:off x="3488038" y="409006"/>
            <a:ext cx="5215924" cy="5215924"/>
          </a:xfrm>
          <a:prstGeom prst="donut">
            <a:avLst>
              <a:gd name="adj" fmla="val 1511"/>
            </a:avLst>
          </a:prstGeom>
          <a:gradFill flip="none" rotWithShape="1">
            <a:gsLst>
              <a:gs pos="68000">
                <a:srgbClr val="0CAFC4"/>
              </a:gs>
              <a:gs pos="58000">
                <a:srgbClr val="584991"/>
              </a:gs>
              <a:gs pos="50000">
                <a:srgbClr val="BD3798"/>
              </a:gs>
              <a:gs pos="35000">
                <a:srgbClr val="CB4B9A"/>
              </a:gs>
              <a:gs pos="26000">
                <a:srgbClr val="ED6023"/>
              </a:gs>
              <a:gs pos="19000">
                <a:srgbClr val="F1A11A"/>
              </a:gs>
              <a:gs pos="7000">
                <a:srgbClr val="FED942"/>
              </a:gs>
              <a:gs pos="100000">
                <a:srgbClr val="B5D239"/>
              </a:gs>
              <a:gs pos="0">
                <a:srgbClr val="FFB212"/>
              </a:gs>
              <a:gs pos="85000">
                <a:srgbClr val="00ADC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Circle: Hollow 37">
            <a:extLst>
              <a:ext uri="{FF2B5EF4-FFF2-40B4-BE49-F238E27FC236}">
                <a16:creationId xmlns:a16="http://schemas.microsoft.com/office/drawing/2014/main" id="{D71F9963-4C2F-43D1-9E9E-D5D5B69EB8E5}"/>
              </a:ext>
            </a:extLst>
          </p:cNvPr>
          <p:cNvSpPr/>
          <p:nvPr/>
        </p:nvSpPr>
        <p:spPr>
          <a:xfrm>
            <a:off x="4208138" y="1089633"/>
            <a:ext cx="3847726" cy="3847726"/>
          </a:xfrm>
          <a:prstGeom prst="donut">
            <a:avLst/>
          </a:prstGeom>
          <a:pattFill prst="pct5">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rapezoid 34">
            <a:extLst>
              <a:ext uri="{FF2B5EF4-FFF2-40B4-BE49-F238E27FC236}">
                <a16:creationId xmlns:a16="http://schemas.microsoft.com/office/drawing/2014/main" id="{BC279BE7-FEEB-4B54-B45B-AA2A934D5352}"/>
              </a:ext>
            </a:extLst>
          </p:cNvPr>
          <p:cNvSpPr/>
          <p:nvPr/>
        </p:nvSpPr>
        <p:spPr>
          <a:xfrm flipV="1">
            <a:off x="5018886" y="5372461"/>
            <a:ext cx="2154228" cy="1095053"/>
          </a:xfrm>
          <a:prstGeom prst="trapezoid">
            <a:avLst>
              <a:gd name="adj" fmla="val 27198"/>
            </a:avLst>
          </a:prstGeom>
          <a:gradFill flip="none" rotWithShape="1">
            <a:gsLst>
              <a:gs pos="90000">
                <a:schemeClr val="bg1"/>
              </a:gs>
              <a:gs pos="17000">
                <a:schemeClr val="bg1"/>
              </a:gs>
              <a:gs pos="5000">
                <a:schemeClr val="bg1">
                  <a:lumMod val="75000"/>
                </a:schemeClr>
              </a:gs>
              <a:gs pos="0">
                <a:schemeClr val="bg1"/>
              </a:gs>
              <a:gs pos="98000">
                <a:schemeClr val="bg1">
                  <a:lumMod val="65000"/>
                </a:schemeClr>
              </a:gs>
              <a:gs pos="100000">
                <a:schemeClr val="bg1"/>
              </a:gs>
            </a:gsLst>
            <a:lin ang="5400000" scaled="1"/>
            <a:tileRect/>
          </a:gradFill>
          <a:ln>
            <a:noFill/>
          </a:ln>
          <a:effectLst>
            <a:outerShdw blurRad="304800" dist="228600" dir="4800000" algn="tl" rotWithShape="0">
              <a:schemeClr val="accent1">
                <a:lumMod val="75000"/>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9C63107-46CA-4E75-918A-A038E4663855}"/>
              </a:ext>
            </a:extLst>
          </p:cNvPr>
          <p:cNvSpPr/>
          <p:nvPr/>
        </p:nvSpPr>
        <p:spPr>
          <a:xfrm rot="16200000" flipH="1">
            <a:off x="5021770" y="1904843"/>
            <a:ext cx="2220462" cy="2220462"/>
          </a:xfrm>
          <a:prstGeom prst="ellipse">
            <a:avLst/>
          </a:prstGeom>
          <a:gradFill flip="none" rotWithShape="1">
            <a:gsLst>
              <a:gs pos="45000">
                <a:srgbClr val="EEEFF1"/>
              </a:gs>
              <a:gs pos="100000">
                <a:srgbClr val="C2CBD0"/>
              </a:gs>
            </a:gsLst>
            <a:path path="circle">
              <a:fillToRect l="100000" t="100000"/>
            </a:path>
            <a:tileRect r="-100000" b="-100000"/>
          </a:gradFill>
          <a:ln w="25400">
            <a:gradFill flip="none" rotWithShape="1">
              <a:gsLst>
                <a:gs pos="0">
                  <a:schemeClr val="bg1">
                    <a:lumMod val="65000"/>
                  </a:schemeClr>
                </a:gs>
                <a:gs pos="100000">
                  <a:schemeClr val="bg1"/>
                </a:gs>
              </a:gsLst>
              <a:lin ang="2700000" scaled="1"/>
              <a:tileRect/>
            </a:gradFill>
          </a:ln>
          <a:effectLst>
            <a:outerShdw blurRad="406400" dist="2286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BC95C367-2ED0-4957-8F9E-A84B095AB8B1}"/>
              </a:ext>
            </a:extLst>
          </p:cNvPr>
          <p:cNvSpPr/>
          <p:nvPr/>
        </p:nvSpPr>
        <p:spPr>
          <a:xfrm rot="16200000" flipH="1">
            <a:off x="6974350" y="1700713"/>
            <a:ext cx="1477126" cy="1079595"/>
          </a:xfrm>
          <a:custGeom>
            <a:avLst/>
            <a:gdLst>
              <a:gd name="connsiteX0" fmla="*/ 1104935 w 2120592"/>
              <a:gd name="connsiteY0" fmla="*/ 1041110 h 2120705"/>
              <a:gd name="connsiteX1" fmla="*/ 1188727 w 2120592"/>
              <a:gd name="connsiteY1" fmla="*/ 1117695 h 2120705"/>
              <a:gd name="connsiteX2" fmla="*/ 2012125 w 2120592"/>
              <a:gd name="connsiteY2" fmla="*/ 1463038 h 2120705"/>
              <a:gd name="connsiteX3" fmla="*/ 2120592 w 2120592"/>
              <a:gd name="connsiteY3" fmla="*/ 1468174 h 2120705"/>
              <a:gd name="connsiteX4" fmla="*/ 2120592 w 2120592"/>
              <a:gd name="connsiteY4" fmla="*/ 2120705 h 2120705"/>
              <a:gd name="connsiteX5" fmla="*/ 1949525 w 2120592"/>
              <a:gd name="connsiteY5" fmla="*/ 2112605 h 2120705"/>
              <a:gd name="connsiteX6" fmla="*/ 769330 w 2120592"/>
              <a:gd name="connsiteY6" fmla="*/ 1617617 h 2120705"/>
              <a:gd name="connsiteX7" fmla="*/ 643466 w 2120592"/>
              <a:gd name="connsiteY7" fmla="*/ 1502580 h 2120705"/>
              <a:gd name="connsiteX8" fmla="*/ 0 w 2120592"/>
              <a:gd name="connsiteY8" fmla="*/ 0 h 2120705"/>
              <a:gd name="connsiteX9" fmla="*/ 652531 w 2120592"/>
              <a:gd name="connsiteY9" fmla="*/ 0 h 2120705"/>
              <a:gd name="connsiteX10" fmla="*/ 658488 w 2120592"/>
              <a:gd name="connsiteY10" fmla="*/ 117967 h 2120705"/>
              <a:gd name="connsiteX11" fmla="*/ 1008731 w 2120592"/>
              <a:gd name="connsiteY11" fmla="*/ 938769 h 2120705"/>
              <a:gd name="connsiteX12" fmla="*/ 1079671 w 2120592"/>
              <a:gd name="connsiteY12" fmla="*/ 1015462 h 2120705"/>
              <a:gd name="connsiteX13" fmla="*/ 618318 w 2120592"/>
              <a:gd name="connsiteY13" fmla="*/ 1476816 h 2120705"/>
              <a:gd name="connsiteX14" fmla="*/ 511336 w 2120592"/>
              <a:gd name="connsiteY14" fmla="*/ 1361159 h 2120705"/>
              <a:gd name="connsiteX15" fmla="*/ 9326 w 2120592"/>
              <a:gd name="connsiteY15" fmla="*/ 184684 h 2120705"/>
              <a:gd name="connsiteX0" fmla="*/ 1095609 w 2111266"/>
              <a:gd name="connsiteY0" fmla="*/ 1041110 h 2120705"/>
              <a:gd name="connsiteX1" fmla="*/ 1179401 w 2111266"/>
              <a:gd name="connsiteY1" fmla="*/ 1117695 h 2120705"/>
              <a:gd name="connsiteX2" fmla="*/ 2002799 w 2111266"/>
              <a:gd name="connsiteY2" fmla="*/ 1463038 h 2120705"/>
              <a:gd name="connsiteX3" fmla="*/ 2111266 w 2111266"/>
              <a:gd name="connsiteY3" fmla="*/ 1468174 h 2120705"/>
              <a:gd name="connsiteX4" fmla="*/ 2111266 w 2111266"/>
              <a:gd name="connsiteY4" fmla="*/ 2120705 h 2120705"/>
              <a:gd name="connsiteX5" fmla="*/ 1940199 w 2111266"/>
              <a:gd name="connsiteY5" fmla="*/ 2112605 h 2120705"/>
              <a:gd name="connsiteX6" fmla="*/ 760004 w 2111266"/>
              <a:gd name="connsiteY6" fmla="*/ 1617617 h 2120705"/>
              <a:gd name="connsiteX7" fmla="*/ 634140 w 2111266"/>
              <a:gd name="connsiteY7" fmla="*/ 1502580 h 2120705"/>
              <a:gd name="connsiteX8" fmla="*/ 1095609 w 2111266"/>
              <a:gd name="connsiteY8" fmla="*/ 1041110 h 2120705"/>
              <a:gd name="connsiteX9" fmla="*/ 0 w 2111266"/>
              <a:gd name="connsiteY9" fmla="*/ 184684 h 2120705"/>
              <a:gd name="connsiteX10" fmla="*/ 643205 w 2111266"/>
              <a:gd name="connsiteY10" fmla="*/ 0 h 2120705"/>
              <a:gd name="connsiteX11" fmla="*/ 649162 w 2111266"/>
              <a:gd name="connsiteY11" fmla="*/ 117967 h 2120705"/>
              <a:gd name="connsiteX12" fmla="*/ 999405 w 2111266"/>
              <a:gd name="connsiteY12" fmla="*/ 938769 h 2120705"/>
              <a:gd name="connsiteX13" fmla="*/ 1070345 w 2111266"/>
              <a:gd name="connsiteY13" fmla="*/ 1015462 h 2120705"/>
              <a:gd name="connsiteX14" fmla="*/ 608992 w 2111266"/>
              <a:gd name="connsiteY14" fmla="*/ 1476816 h 2120705"/>
              <a:gd name="connsiteX15" fmla="*/ 502010 w 2111266"/>
              <a:gd name="connsiteY15" fmla="*/ 1361159 h 2120705"/>
              <a:gd name="connsiteX16" fmla="*/ 0 w 2111266"/>
              <a:gd name="connsiteY16" fmla="*/ 184684 h 2120705"/>
              <a:gd name="connsiteX0" fmla="*/ 593599 w 1609256"/>
              <a:gd name="connsiteY0" fmla="*/ 1041110 h 2120705"/>
              <a:gd name="connsiteX1" fmla="*/ 677391 w 1609256"/>
              <a:gd name="connsiteY1" fmla="*/ 1117695 h 2120705"/>
              <a:gd name="connsiteX2" fmla="*/ 1500789 w 1609256"/>
              <a:gd name="connsiteY2" fmla="*/ 1463038 h 2120705"/>
              <a:gd name="connsiteX3" fmla="*/ 1609256 w 1609256"/>
              <a:gd name="connsiteY3" fmla="*/ 1468174 h 2120705"/>
              <a:gd name="connsiteX4" fmla="*/ 1609256 w 1609256"/>
              <a:gd name="connsiteY4" fmla="*/ 2120705 h 2120705"/>
              <a:gd name="connsiteX5" fmla="*/ 1438189 w 1609256"/>
              <a:gd name="connsiteY5" fmla="*/ 2112605 h 2120705"/>
              <a:gd name="connsiteX6" fmla="*/ 257994 w 1609256"/>
              <a:gd name="connsiteY6" fmla="*/ 1617617 h 2120705"/>
              <a:gd name="connsiteX7" fmla="*/ 132130 w 1609256"/>
              <a:gd name="connsiteY7" fmla="*/ 1502580 h 2120705"/>
              <a:gd name="connsiteX8" fmla="*/ 593599 w 1609256"/>
              <a:gd name="connsiteY8" fmla="*/ 1041110 h 2120705"/>
              <a:gd name="connsiteX9" fmla="*/ 0 w 1609256"/>
              <a:gd name="connsiteY9" fmla="*/ 1361159 h 2120705"/>
              <a:gd name="connsiteX10" fmla="*/ 141195 w 1609256"/>
              <a:gd name="connsiteY10" fmla="*/ 0 h 2120705"/>
              <a:gd name="connsiteX11" fmla="*/ 147152 w 1609256"/>
              <a:gd name="connsiteY11" fmla="*/ 117967 h 2120705"/>
              <a:gd name="connsiteX12" fmla="*/ 497395 w 1609256"/>
              <a:gd name="connsiteY12" fmla="*/ 938769 h 2120705"/>
              <a:gd name="connsiteX13" fmla="*/ 568335 w 1609256"/>
              <a:gd name="connsiteY13" fmla="*/ 1015462 h 2120705"/>
              <a:gd name="connsiteX14" fmla="*/ 106982 w 1609256"/>
              <a:gd name="connsiteY14" fmla="*/ 1476816 h 2120705"/>
              <a:gd name="connsiteX15" fmla="*/ 0 w 1609256"/>
              <a:gd name="connsiteY15" fmla="*/ 1361159 h 2120705"/>
              <a:gd name="connsiteX0" fmla="*/ 593599 w 1609256"/>
              <a:gd name="connsiteY0" fmla="*/ 923143 h 2002738"/>
              <a:gd name="connsiteX1" fmla="*/ 677391 w 1609256"/>
              <a:gd name="connsiteY1" fmla="*/ 999728 h 2002738"/>
              <a:gd name="connsiteX2" fmla="*/ 1500789 w 1609256"/>
              <a:gd name="connsiteY2" fmla="*/ 1345071 h 2002738"/>
              <a:gd name="connsiteX3" fmla="*/ 1609256 w 1609256"/>
              <a:gd name="connsiteY3" fmla="*/ 1350207 h 2002738"/>
              <a:gd name="connsiteX4" fmla="*/ 1609256 w 1609256"/>
              <a:gd name="connsiteY4" fmla="*/ 2002738 h 2002738"/>
              <a:gd name="connsiteX5" fmla="*/ 1438189 w 1609256"/>
              <a:gd name="connsiteY5" fmla="*/ 1994638 h 2002738"/>
              <a:gd name="connsiteX6" fmla="*/ 257994 w 1609256"/>
              <a:gd name="connsiteY6" fmla="*/ 1499650 h 2002738"/>
              <a:gd name="connsiteX7" fmla="*/ 132130 w 1609256"/>
              <a:gd name="connsiteY7" fmla="*/ 1384613 h 2002738"/>
              <a:gd name="connsiteX8" fmla="*/ 593599 w 1609256"/>
              <a:gd name="connsiteY8" fmla="*/ 923143 h 2002738"/>
              <a:gd name="connsiteX9" fmla="*/ 0 w 1609256"/>
              <a:gd name="connsiteY9" fmla="*/ 1243192 h 2002738"/>
              <a:gd name="connsiteX10" fmla="*/ 147152 w 1609256"/>
              <a:gd name="connsiteY10" fmla="*/ 0 h 2002738"/>
              <a:gd name="connsiteX11" fmla="*/ 497395 w 1609256"/>
              <a:gd name="connsiteY11" fmla="*/ 820802 h 2002738"/>
              <a:gd name="connsiteX12" fmla="*/ 568335 w 1609256"/>
              <a:gd name="connsiteY12" fmla="*/ 897495 h 2002738"/>
              <a:gd name="connsiteX13" fmla="*/ 106982 w 1609256"/>
              <a:gd name="connsiteY13" fmla="*/ 1358849 h 2002738"/>
              <a:gd name="connsiteX14" fmla="*/ 0 w 1609256"/>
              <a:gd name="connsiteY14" fmla="*/ 1243192 h 2002738"/>
              <a:gd name="connsiteX0" fmla="*/ 593599 w 1609256"/>
              <a:gd name="connsiteY0" fmla="*/ 102341 h 1181936"/>
              <a:gd name="connsiteX1" fmla="*/ 677391 w 1609256"/>
              <a:gd name="connsiteY1" fmla="*/ 178926 h 1181936"/>
              <a:gd name="connsiteX2" fmla="*/ 1500789 w 1609256"/>
              <a:gd name="connsiteY2" fmla="*/ 524269 h 1181936"/>
              <a:gd name="connsiteX3" fmla="*/ 1609256 w 1609256"/>
              <a:gd name="connsiteY3" fmla="*/ 529405 h 1181936"/>
              <a:gd name="connsiteX4" fmla="*/ 1609256 w 1609256"/>
              <a:gd name="connsiteY4" fmla="*/ 1181936 h 1181936"/>
              <a:gd name="connsiteX5" fmla="*/ 1438189 w 1609256"/>
              <a:gd name="connsiteY5" fmla="*/ 1173836 h 1181936"/>
              <a:gd name="connsiteX6" fmla="*/ 257994 w 1609256"/>
              <a:gd name="connsiteY6" fmla="*/ 678848 h 1181936"/>
              <a:gd name="connsiteX7" fmla="*/ 132130 w 1609256"/>
              <a:gd name="connsiteY7" fmla="*/ 563811 h 1181936"/>
              <a:gd name="connsiteX8" fmla="*/ 593599 w 1609256"/>
              <a:gd name="connsiteY8" fmla="*/ 102341 h 1181936"/>
              <a:gd name="connsiteX9" fmla="*/ 0 w 1609256"/>
              <a:gd name="connsiteY9" fmla="*/ 422390 h 1181936"/>
              <a:gd name="connsiteX10" fmla="*/ 497395 w 1609256"/>
              <a:gd name="connsiteY10" fmla="*/ 0 h 1181936"/>
              <a:gd name="connsiteX11" fmla="*/ 568335 w 1609256"/>
              <a:gd name="connsiteY11" fmla="*/ 76693 h 1181936"/>
              <a:gd name="connsiteX12" fmla="*/ 106982 w 1609256"/>
              <a:gd name="connsiteY12" fmla="*/ 538047 h 1181936"/>
              <a:gd name="connsiteX13" fmla="*/ 0 w 1609256"/>
              <a:gd name="connsiteY13" fmla="*/ 422390 h 1181936"/>
              <a:gd name="connsiteX0" fmla="*/ 593599 w 1609256"/>
              <a:gd name="connsiteY0" fmla="*/ 26572 h 1106167"/>
              <a:gd name="connsiteX1" fmla="*/ 677391 w 1609256"/>
              <a:gd name="connsiteY1" fmla="*/ 103157 h 1106167"/>
              <a:gd name="connsiteX2" fmla="*/ 1500789 w 1609256"/>
              <a:gd name="connsiteY2" fmla="*/ 448500 h 1106167"/>
              <a:gd name="connsiteX3" fmla="*/ 1609256 w 1609256"/>
              <a:gd name="connsiteY3" fmla="*/ 453636 h 1106167"/>
              <a:gd name="connsiteX4" fmla="*/ 1609256 w 1609256"/>
              <a:gd name="connsiteY4" fmla="*/ 1106167 h 1106167"/>
              <a:gd name="connsiteX5" fmla="*/ 1438189 w 1609256"/>
              <a:gd name="connsiteY5" fmla="*/ 1098067 h 1106167"/>
              <a:gd name="connsiteX6" fmla="*/ 257994 w 1609256"/>
              <a:gd name="connsiteY6" fmla="*/ 603079 h 1106167"/>
              <a:gd name="connsiteX7" fmla="*/ 132130 w 1609256"/>
              <a:gd name="connsiteY7" fmla="*/ 488042 h 1106167"/>
              <a:gd name="connsiteX8" fmla="*/ 593599 w 1609256"/>
              <a:gd name="connsiteY8" fmla="*/ 26572 h 1106167"/>
              <a:gd name="connsiteX9" fmla="*/ 0 w 1609256"/>
              <a:gd name="connsiteY9" fmla="*/ 346621 h 1106167"/>
              <a:gd name="connsiteX10" fmla="*/ 568335 w 1609256"/>
              <a:gd name="connsiteY10" fmla="*/ 924 h 1106167"/>
              <a:gd name="connsiteX11" fmla="*/ 106982 w 1609256"/>
              <a:gd name="connsiteY11" fmla="*/ 462278 h 1106167"/>
              <a:gd name="connsiteX12" fmla="*/ 0 w 1609256"/>
              <a:gd name="connsiteY12" fmla="*/ 346621 h 1106167"/>
              <a:gd name="connsiteX0" fmla="*/ 486617 w 1502274"/>
              <a:gd name="connsiteY0" fmla="*/ 25648 h 1105243"/>
              <a:gd name="connsiteX1" fmla="*/ 570409 w 1502274"/>
              <a:gd name="connsiteY1" fmla="*/ 102233 h 1105243"/>
              <a:gd name="connsiteX2" fmla="*/ 1393807 w 1502274"/>
              <a:gd name="connsiteY2" fmla="*/ 447576 h 1105243"/>
              <a:gd name="connsiteX3" fmla="*/ 1502274 w 1502274"/>
              <a:gd name="connsiteY3" fmla="*/ 452712 h 1105243"/>
              <a:gd name="connsiteX4" fmla="*/ 1502274 w 1502274"/>
              <a:gd name="connsiteY4" fmla="*/ 1105243 h 1105243"/>
              <a:gd name="connsiteX5" fmla="*/ 1331207 w 1502274"/>
              <a:gd name="connsiteY5" fmla="*/ 1097143 h 1105243"/>
              <a:gd name="connsiteX6" fmla="*/ 151012 w 1502274"/>
              <a:gd name="connsiteY6" fmla="*/ 602155 h 1105243"/>
              <a:gd name="connsiteX7" fmla="*/ 25148 w 1502274"/>
              <a:gd name="connsiteY7" fmla="*/ 487118 h 1105243"/>
              <a:gd name="connsiteX8" fmla="*/ 486617 w 1502274"/>
              <a:gd name="connsiteY8" fmla="*/ 25648 h 1105243"/>
              <a:gd name="connsiteX9" fmla="*/ 0 w 1502274"/>
              <a:gd name="connsiteY9" fmla="*/ 461354 h 1105243"/>
              <a:gd name="connsiteX10" fmla="*/ 461353 w 1502274"/>
              <a:gd name="connsiteY10" fmla="*/ 0 h 1105243"/>
              <a:gd name="connsiteX11" fmla="*/ 0 w 1502274"/>
              <a:gd name="connsiteY11" fmla="*/ 461354 h 1105243"/>
              <a:gd name="connsiteX0" fmla="*/ 461469 w 1477126"/>
              <a:gd name="connsiteY0" fmla="*/ 0 h 1079595"/>
              <a:gd name="connsiteX1" fmla="*/ 545261 w 1477126"/>
              <a:gd name="connsiteY1" fmla="*/ 76585 h 1079595"/>
              <a:gd name="connsiteX2" fmla="*/ 1368659 w 1477126"/>
              <a:gd name="connsiteY2" fmla="*/ 421928 h 1079595"/>
              <a:gd name="connsiteX3" fmla="*/ 1477126 w 1477126"/>
              <a:gd name="connsiteY3" fmla="*/ 427064 h 1079595"/>
              <a:gd name="connsiteX4" fmla="*/ 1477126 w 1477126"/>
              <a:gd name="connsiteY4" fmla="*/ 1079595 h 1079595"/>
              <a:gd name="connsiteX5" fmla="*/ 1306059 w 1477126"/>
              <a:gd name="connsiteY5" fmla="*/ 1071495 h 1079595"/>
              <a:gd name="connsiteX6" fmla="*/ 125864 w 1477126"/>
              <a:gd name="connsiteY6" fmla="*/ 576507 h 1079595"/>
              <a:gd name="connsiteX7" fmla="*/ 0 w 1477126"/>
              <a:gd name="connsiteY7" fmla="*/ 461470 h 1079595"/>
              <a:gd name="connsiteX8" fmla="*/ 461469 w 1477126"/>
              <a:gd name="connsiteY8" fmla="*/ 0 h 107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126" h="1079595">
                <a:moveTo>
                  <a:pt x="461469" y="0"/>
                </a:moveTo>
                <a:lnTo>
                  <a:pt x="545261" y="76585"/>
                </a:lnTo>
                <a:cubicBezTo>
                  <a:pt x="772382" y="267323"/>
                  <a:pt x="1056641" y="392230"/>
                  <a:pt x="1368659" y="421928"/>
                </a:cubicBezTo>
                <a:lnTo>
                  <a:pt x="1477126" y="427064"/>
                </a:lnTo>
                <a:lnTo>
                  <a:pt x="1477126" y="1079595"/>
                </a:lnTo>
                <a:lnTo>
                  <a:pt x="1306059" y="1071495"/>
                </a:lnTo>
                <a:cubicBezTo>
                  <a:pt x="858836" y="1028928"/>
                  <a:pt x="451401" y="849896"/>
                  <a:pt x="125864" y="576507"/>
                </a:cubicBezTo>
                <a:lnTo>
                  <a:pt x="0" y="461470"/>
                </a:lnTo>
                <a:lnTo>
                  <a:pt x="461469" y="0"/>
                </a:lnTo>
                <a:close/>
              </a:path>
            </a:pathLst>
          </a:custGeom>
          <a:gradFill flip="none" rotWithShape="1">
            <a:gsLst>
              <a:gs pos="0">
                <a:srgbClr val="00AED0"/>
              </a:gs>
              <a:gs pos="100000">
                <a:srgbClr val="00A9A7"/>
              </a:gs>
            </a:gsLst>
            <a:lin ang="10800000" scaled="1"/>
            <a:tileRect/>
          </a:gradFill>
          <a:ln>
            <a:noFill/>
          </a:ln>
          <a:effectLst>
            <a:outerShdw blurRad="254000" dist="762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6DB1A957-82B7-4494-9690-4A8F13441F41}"/>
              </a:ext>
            </a:extLst>
          </p:cNvPr>
          <p:cNvSpPr/>
          <p:nvPr/>
        </p:nvSpPr>
        <p:spPr>
          <a:xfrm rot="16200000" flipH="1" flipV="1">
            <a:off x="3740525" y="1700713"/>
            <a:ext cx="1477126" cy="1079595"/>
          </a:xfrm>
          <a:custGeom>
            <a:avLst/>
            <a:gdLst>
              <a:gd name="connsiteX0" fmla="*/ 1104935 w 2120592"/>
              <a:gd name="connsiteY0" fmla="*/ 1041110 h 2120705"/>
              <a:gd name="connsiteX1" fmla="*/ 1188727 w 2120592"/>
              <a:gd name="connsiteY1" fmla="*/ 1117695 h 2120705"/>
              <a:gd name="connsiteX2" fmla="*/ 2012125 w 2120592"/>
              <a:gd name="connsiteY2" fmla="*/ 1463038 h 2120705"/>
              <a:gd name="connsiteX3" fmla="*/ 2120592 w 2120592"/>
              <a:gd name="connsiteY3" fmla="*/ 1468174 h 2120705"/>
              <a:gd name="connsiteX4" fmla="*/ 2120592 w 2120592"/>
              <a:gd name="connsiteY4" fmla="*/ 2120705 h 2120705"/>
              <a:gd name="connsiteX5" fmla="*/ 1949525 w 2120592"/>
              <a:gd name="connsiteY5" fmla="*/ 2112605 h 2120705"/>
              <a:gd name="connsiteX6" fmla="*/ 769330 w 2120592"/>
              <a:gd name="connsiteY6" fmla="*/ 1617617 h 2120705"/>
              <a:gd name="connsiteX7" fmla="*/ 643466 w 2120592"/>
              <a:gd name="connsiteY7" fmla="*/ 1502580 h 2120705"/>
              <a:gd name="connsiteX8" fmla="*/ 0 w 2120592"/>
              <a:gd name="connsiteY8" fmla="*/ 0 h 2120705"/>
              <a:gd name="connsiteX9" fmla="*/ 652531 w 2120592"/>
              <a:gd name="connsiteY9" fmla="*/ 0 h 2120705"/>
              <a:gd name="connsiteX10" fmla="*/ 658488 w 2120592"/>
              <a:gd name="connsiteY10" fmla="*/ 117967 h 2120705"/>
              <a:gd name="connsiteX11" fmla="*/ 1008731 w 2120592"/>
              <a:gd name="connsiteY11" fmla="*/ 938769 h 2120705"/>
              <a:gd name="connsiteX12" fmla="*/ 1079671 w 2120592"/>
              <a:gd name="connsiteY12" fmla="*/ 1015462 h 2120705"/>
              <a:gd name="connsiteX13" fmla="*/ 618318 w 2120592"/>
              <a:gd name="connsiteY13" fmla="*/ 1476816 h 2120705"/>
              <a:gd name="connsiteX14" fmla="*/ 511336 w 2120592"/>
              <a:gd name="connsiteY14" fmla="*/ 1361159 h 2120705"/>
              <a:gd name="connsiteX15" fmla="*/ 9326 w 2120592"/>
              <a:gd name="connsiteY15" fmla="*/ 184684 h 2120705"/>
              <a:gd name="connsiteX0" fmla="*/ 1095609 w 2111266"/>
              <a:gd name="connsiteY0" fmla="*/ 1041110 h 2120705"/>
              <a:gd name="connsiteX1" fmla="*/ 1179401 w 2111266"/>
              <a:gd name="connsiteY1" fmla="*/ 1117695 h 2120705"/>
              <a:gd name="connsiteX2" fmla="*/ 2002799 w 2111266"/>
              <a:gd name="connsiteY2" fmla="*/ 1463038 h 2120705"/>
              <a:gd name="connsiteX3" fmla="*/ 2111266 w 2111266"/>
              <a:gd name="connsiteY3" fmla="*/ 1468174 h 2120705"/>
              <a:gd name="connsiteX4" fmla="*/ 2111266 w 2111266"/>
              <a:gd name="connsiteY4" fmla="*/ 2120705 h 2120705"/>
              <a:gd name="connsiteX5" fmla="*/ 1940199 w 2111266"/>
              <a:gd name="connsiteY5" fmla="*/ 2112605 h 2120705"/>
              <a:gd name="connsiteX6" fmla="*/ 760004 w 2111266"/>
              <a:gd name="connsiteY6" fmla="*/ 1617617 h 2120705"/>
              <a:gd name="connsiteX7" fmla="*/ 634140 w 2111266"/>
              <a:gd name="connsiteY7" fmla="*/ 1502580 h 2120705"/>
              <a:gd name="connsiteX8" fmla="*/ 1095609 w 2111266"/>
              <a:gd name="connsiteY8" fmla="*/ 1041110 h 2120705"/>
              <a:gd name="connsiteX9" fmla="*/ 0 w 2111266"/>
              <a:gd name="connsiteY9" fmla="*/ 184684 h 2120705"/>
              <a:gd name="connsiteX10" fmla="*/ 643205 w 2111266"/>
              <a:gd name="connsiteY10" fmla="*/ 0 h 2120705"/>
              <a:gd name="connsiteX11" fmla="*/ 649162 w 2111266"/>
              <a:gd name="connsiteY11" fmla="*/ 117967 h 2120705"/>
              <a:gd name="connsiteX12" fmla="*/ 999405 w 2111266"/>
              <a:gd name="connsiteY12" fmla="*/ 938769 h 2120705"/>
              <a:gd name="connsiteX13" fmla="*/ 1070345 w 2111266"/>
              <a:gd name="connsiteY13" fmla="*/ 1015462 h 2120705"/>
              <a:gd name="connsiteX14" fmla="*/ 608992 w 2111266"/>
              <a:gd name="connsiteY14" fmla="*/ 1476816 h 2120705"/>
              <a:gd name="connsiteX15" fmla="*/ 502010 w 2111266"/>
              <a:gd name="connsiteY15" fmla="*/ 1361159 h 2120705"/>
              <a:gd name="connsiteX16" fmla="*/ 0 w 2111266"/>
              <a:gd name="connsiteY16" fmla="*/ 184684 h 2120705"/>
              <a:gd name="connsiteX0" fmla="*/ 593599 w 1609256"/>
              <a:gd name="connsiteY0" fmla="*/ 1041110 h 2120705"/>
              <a:gd name="connsiteX1" fmla="*/ 677391 w 1609256"/>
              <a:gd name="connsiteY1" fmla="*/ 1117695 h 2120705"/>
              <a:gd name="connsiteX2" fmla="*/ 1500789 w 1609256"/>
              <a:gd name="connsiteY2" fmla="*/ 1463038 h 2120705"/>
              <a:gd name="connsiteX3" fmla="*/ 1609256 w 1609256"/>
              <a:gd name="connsiteY3" fmla="*/ 1468174 h 2120705"/>
              <a:gd name="connsiteX4" fmla="*/ 1609256 w 1609256"/>
              <a:gd name="connsiteY4" fmla="*/ 2120705 h 2120705"/>
              <a:gd name="connsiteX5" fmla="*/ 1438189 w 1609256"/>
              <a:gd name="connsiteY5" fmla="*/ 2112605 h 2120705"/>
              <a:gd name="connsiteX6" fmla="*/ 257994 w 1609256"/>
              <a:gd name="connsiteY6" fmla="*/ 1617617 h 2120705"/>
              <a:gd name="connsiteX7" fmla="*/ 132130 w 1609256"/>
              <a:gd name="connsiteY7" fmla="*/ 1502580 h 2120705"/>
              <a:gd name="connsiteX8" fmla="*/ 593599 w 1609256"/>
              <a:gd name="connsiteY8" fmla="*/ 1041110 h 2120705"/>
              <a:gd name="connsiteX9" fmla="*/ 0 w 1609256"/>
              <a:gd name="connsiteY9" fmla="*/ 1361159 h 2120705"/>
              <a:gd name="connsiteX10" fmla="*/ 141195 w 1609256"/>
              <a:gd name="connsiteY10" fmla="*/ 0 h 2120705"/>
              <a:gd name="connsiteX11" fmla="*/ 147152 w 1609256"/>
              <a:gd name="connsiteY11" fmla="*/ 117967 h 2120705"/>
              <a:gd name="connsiteX12" fmla="*/ 497395 w 1609256"/>
              <a:gd name="connsiteY12" fmla="*/ 938769 h 2120705"/>
              <a:gd name="connsiteX13" fmla="*/ 568335 w 1609256"/>
              <a:gd name="connsiteY13" fmla="*/ 1015462 h 2120705"/>
              <a:gd name="connsiteX14" fmla="*/ 106982 w 1609256"/>
              <a:gd name="connsiteY14" fmla="*/ 1476816 h 2120705"/>
              <a:gd name="connsiteX15" fmla="*/ 0 w 1609256"/>
              <a:gd name="connsiteY15" fmla="*/ 1361159 h 2120705"/>
              <a:gd name="connsiteX0" fmla="*/ 593599 w 1609256"/>
              <a:gd name="connsiteY0" fmla="*/ 923143 h 2002738"/>
              <a:gd name="connsiteX1" fmla="*/ 677391 w 1609256"/>
              <a:gd name="connsiteY1" fmla="*/ 999728 h 2002738"/>
              <a:gd name="connsiteX2" fmla="*/ 1500789 w 1609256"/>
              <a:gd name="connsiteY2" fmla="*/ 1345071 h 2002738"/>
              <a:gd name="connsiteX3" fmla="*/ 1609256 w 1609256"/>
              <a:gd name="connsiteY3" fmla="*/ 1350207 h 2002738"/>
              <a:gd name="connsiteX4" fmla="*/ 1609256 w 1609256"/>
              <a:gd name="connsiteY4" fmla="*/ 2002738 h 2002738"/>
              <a:gd name="connsiteX5" fmla="*/ 1438189 w 1609256"/>
              <a:gd name="connsiteY5" fmla="*/ 1994638 h 2002738"/>
              <a:gd name="connsiteX6" fmla="*/ 257994 w 1609256"/>
              <a:gd name="connsiteY6" fmla="*/ 1499650 h 2002738"/>
              <a:gd name="connsiteX7" fmla="*/ 132130 w 1609256"/>
              <a:gd name="connsiteY7" fmla="*/ 1384613 h 2002738"/>
              <a:gd name="connsiteX8" fmla="*/ 593599 w 1609256"/>
              <a:gd name="connsiteY8" fmla="*/ 923143 h 2002738"/>
              <a:gd name="connsiteX9" fmla="*/ 0 w 1609256"/>
              <a:gd name="connsiteY9" fmla="*/ 1243192 h 2002738"/>
              <a:gd name="connsiteX10" fmla="*/ 147152 w 1609256"/>
              <a:gd name="connsiteY10" fmla="*/ 0 h 2002738"/>
              <a:gd name="connsiteX11" fmla="*/ 497395 w 1609256"/>
              <a:gd name="connsiteY11" fmla="*/ 820802 h 2002738"/>
              <a:gd name="connsiteX12" fmla="*/ 568335 w 1609256"/>
              <a:gd name="connsiteY12" fmla="*/ 897495 h 2002738"/>
              <a:gd name="connsiteX13" fmla="*/ 106982 w 1609256"/>
              <a:gd name="connsiteY13" fmla="*/ 1358849 h 2002738"/>
              <a:gd name="connsiteX14" fmla="*/ 0 w 1609256"/>
              <a:gd name="connsiteY14" fmla="*/ 1243192 h 2002738"/>
              <a:gd name="connsiteX0" fmla="*/ 593599 w 1609256"/>
              <a:gd name="connsiteY0" fmla="*/ 102341 h 1181936"/>
              <a:gd name="connsiteX1" fmla="*/ 677391 w 1609256"/>
              <a:gd name="connsiteY1" fmla="*/ 178926 h 1181936"/>
              <a:gd name="connsiteX2" fmla="*/ 1500789 w 1609256"/>
              <a:gd name="connsiteY2" fmla="*/ 524269 h 1181936"/>
              <a:gd name="connsiteX3" fmla="*/ 1609256 w 1609256"/>
              <a:gd name="connsiteY3" fmla="*/ 529405 h 1181936"/>
              <a:gd name="connsiteX4" fmla="*/ 1609256 w 1609256"/>
              <a:gd name="connsiteY4" fmla="*/ 1181936 h 1181936"/>
              <a:gd name="connsiteX5" fmla="*/ 1438189 w 1609256"/>
              <a:gd name="connsiteY5" fmla="*/ 1173836 h 1181936"/>
              <a:gd name="connsiteX6" fmla="*/ 257994 w 1609256"/>
              <a:gd name="connsiteY6" fmla="*/ 678848 h 1181936"/>
              <a:gd name="connsiteX7" fmla="*/ 132130 w 1609256"/>
              <a:gd name="connsiteY7" fmla="*/ 563811 h 1181936"/>
              <a:gd name="connsiteX8" fmla="*/ 593599 w 1609256"/>
              <a:gd name="connsiteY8" fmla="*/ 102341 h 1181936"/>
              <a:gd name="connsiteX9" fmla="*/ 0 w 1609256"/>
              <a:gd name="connsiteY9" fmla="*/ 422390 h 1181936"/>
              <a:gd name="connsiteX10" fmla="*/ 497395 w 1609256"/>
              <a:gd name="connsiteY10" fmla="*/ 0 h 1181936"/>
              <a:gd name="connsiteX11" fmla="*/ 568335 w 1609256"/>
              <a:gd name="connsiteY11" fmla="*/ 76693 h 1181936"/>
              <a:gd name="connsiteX12" fmla="*/ 106982 w 1609256"/>
              <a:gd name="connsiteY12" fmla="*/ 538047 h 1181936"/>
              <a:gd name="connsiteX13" fmla="*/ 0 w 1609256"/>
              <a:gd name="connsiteY13" fmla="*/ 422390 h 1181936"/>
              <a:gd name="connsiteX0" fmla="*/ 593599 w 1609256"/>
              <a:gd name="connsiteY0" fmla="*/ 26572 h 1106167"/>
              <a:gd name="connsiteX1" fmla="*/ 677391 w 1609256"/>
              <a:gd name="connsiteY1" fmla="*/ 103157 h 1106167"/>
              <a:gd name="connsiteX2" fmla="*/ 1500789 w 1609256"/>
              <a:gd name="connsiteY2" fmla="*/ 448500 h 1106167"/>
              <a:gd name="connsiteX3" fmla="*/ 1609256 w 1609256"/>
              <a:gd name="connsiteY3" fmla="*/ 453636 h 1106167"/>
              <a:gd name="connsiteX4" fmla="*/ 1609256 w 1609256"/>
              <a:gd name="connsiteY4" fmla="*/ 1106167 h 1106167"/>
              <a:gd name="connsiteX5" fmla="*/ 1438189 w 1609256"/>
              <a:gd name="connsiteY5" fmla="*/ 1098067 h 1106167"/>
              <a:gd name="connsiteX6" fmla="*/ 257994 w 1609256"/>
              <a:gd name="connsiteY6" fmla="*/ 603079 h 1106167"/>
              <a:gd name="connsiteX7" fmla="*/ 132130 w 1609256"/>
              <a:gd name="connsiteY7" fmla="*/ 488042 h 1106167"/>
              <a:gd name="connsiteX8" fmla="*/ 593599 w 1609256"/>
              <a:gd name="connsiteY8" fmla="*/ 26572 h 1106167"/>
              <a:gd name="connsiteX9" fmla="*/ 0 w 1609256"/>
              <a:gd name="connsiteY9" fmla="*/ 346621 h 1106167"/>
              <a:gd name="connsiteX10" fmla="*/ 568335 w 1609256"/>
              <a:gd name="connsiteY10" fmla="*/ 924 h 1106167"/>
              <a:gd name="connsiteX11" fmla="*/ 106982 w 1609256"/>
              <a:gd name="connsiteY11" fmla="*/ 462278 h 1106167"/>
              <a:gd name="connsiteX12" fmla="*/ 0 w 1609256"/>
              <a:gd name="connsiteY12" fmla="*/ 346621 h 1106167"/>
              <a:gd name="connsiteX0" fmla="*/ 486617 w 1502274"/>
              <a:gd name="connsiteY0" fmla="*/ 25648 h 1105243"/>
              <a:gd name="connsiteX1" fmla="*/ 570409 w 1502274"/>
              <a:gd name="connsiteY1" fmla="*/ 102233 h 1105243"/>
              <a:gd name="connsiteX2" fmla="*/ 1393807 w 1502274"/>
              <a:gd name="connsiteY2" fmla="*/ 447576 h 1105243"/>
              <a:gd name="connsiteX3" fmla="*/ 1502274 w 1502274"/>
              <a:gd name="connsiteY3" fmla="*/ 452712 h 1105243"/>
              <a:gd name="connsiteX4" fmla="*/ 1502274 w 1502274"/>
              <a:gd name="connsiteY4" fmla="*/ 1105243 h 1105243"/>
              <a:gd name="connsiteX5" fmla="*/ 1331207 w 1502274"/>
              <a:gd name="connsiteY5" fmla="*/ 1097143 h 1105243"/>
              <a:gd name="connsiteX6" fmla="*/ 151012 w 1502274"/>
              <a:gd name="connsiteY6" fmla="*/ 602155 h 1105243"/>
              <a:gd name="connsiteX7" fmla="*/ 25148 w 1502274"/>
              <a:gd name="connsiteY7" fmla="*/ 487118 h 1105243"/>
              <a:gd name="connsiteX8" fmla="*/ 486617 w 1502274"/>
              <a:gd name="connsiteY8" fmla="*/ 25648 h 1105243"/>
              <a:gd name="connsiteX9" fmla="*/ 0 w 1502274"/>
              <a:gd name="connsiteY9" fmla="*/ 461354 h 1105243"/>
              <a:gd name="connsiteX10" fmla="*/ 461353 w 1502274"/>
              <a:gd name="connsiteY10" fmla="*/ 0 h 1105243"/>
              <a:gd name="connsiteX11" fmla="*/ 0 w 1502274"/>
              <a:gd name="connsiteY11" fmla="*/ 461354 h 1105243"/>
              <a:gd name="connsiteX0" fmla="*/ 461469 w 1477126"/>
              <a:gd name="connsiteY0" fmla="*/ 0 h 1079595"/>
              <a:gd name="connsiteX1" fmla="*/ 545261 w 1477126"/>
              <a:gd name="connsiteY1" fmla="*/ 76585 h 1079595"/>
              <a:gd name="connsiteX2" fmla="*/ 1368659 w 1477126"/>
              <a:gd name="connsiteY2" fmla="*/ 421928 h 1079595"/>
              <a:gd name="connsiteX3" fmla="*/ 1477126 w 1477126"/>
              <a:gd name="connsiteY3" fmla="*/ 427064 h 1079595"/>
              <a:gd name="connsiteX4" fmla="*/ 1477126 w 1477126"/>
              <a:gd name="connsiteY4" fmla="*/ 1079595 h 1079595"/>
              <a:gd name="connsiteX5" fmla="*/ 1306059 w 1477126"/>
              <a:gd name="connsiteY5" fmla="*/ 1071495 h 1079595"/>
              <a:gd name="connsiteX6" fmla="*/ 125864 w 1477126"/>
              <a:gd name="connsiteY6" fmla="*/ 576507 h 1079595"/>
              <a:gd name="connsiteX7" fmla="*/ 0 w 1477126"/>
              <a:gd name="connsiteY7" fmla="*/ 461470 h 1079595"/>
              <a:gd name="connsiteX8" fmla="*/ 461469 w 1477126"/>
              <a:gd name="connsiteY8" fmla="*/ 0 h 107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126" h="1079595">
                <a:moveTo>
                  <a:pt x="461469" y="0"/>
                </a:moveTo>
                <a:lnTo>
                  <a:pt x="545261" y="76585"/>
                </a:lnTo>
                <a:cubicBezTo>
                  <a:pt x="772382" y="267323"/>
                  <a:pt x="1056641" y="392230"/>
                  <a:pt x="1368659" y="421928"/>
                </a:cubicBezTo>
                <a:lnTo>
                  <a:pt x="1477126" y="427064"/>
                </a:lnTo>
                <a:lnTo>
                  <a:pt x="1477126" y="1079595"/>
                </a:lnTo>
                <a:lnTo>
                  <a:pt x="1306059" y="1071495"/>
                </a:lnTo>
                <a:cubicBezTo>
                  <a:pt x="858836" y="1028928"/>
                  <a:pt x="451401" y="849896"/>
                  <a:pt x="125864" y="576507"/>
                </a:cubicBezTo>
                <a:lnTo>
                  <a:pt x="0" y="461470"/>
                </a:lnTo>
                <a:lnTo>
                  <a:pt x="461469" y="0"/>
                </a:lnTo>
                <a:close/>
              </a:path>
            </a:pathLst>
          </a:custGeom>
          <a:gradFill flip="none" rotWithShape="1">
            <a:gsLst>
              <a:gs pos="0">
                <a:srgbClr val="F2A516"/>
              </a:gs>
              <a:gs pos="100000">
                <a:srgbClr val="ED5423"/>
              </a:gs>
            </a:gsLst>
            <a:lin ang="0" scaled="1"/>
            <a:tileRect/>
          </a:gradFill>
          <a:ln>
            <a:noFill/>
          </a:ln>
          <a:effectLst>
            <a:outerShdw blurRad="254000" dist="762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0B4166DC-294B-4D2B-9846-0C6D45823D5F}"/>
              </a:ext>
            </a:extLst>
          </p:cNvPr>
          <p:cNvSpPr/>
          <p:nvPr/>
        </p:nvSpPr>
        <p:spPr>
          <a:xfrm rot="10800000" flipH="1">
            <a:off x="4582873" y="858364"/>
            <a:ext cx="1477126" cy="1079595"/>
          </a:xfrm>
          <a:custGeom>
            <a:avLst/>
            <a:gdLst>
              <a:gd name="connsiteX0" fmla="*/ 1104935 w 2120592"/>
              <a:gd name="connsiteY0" fmla="*/ 1041110 h 2120705"/>
              <a:gd name="connsiteX1" fmla="*/ 1188727 w 2120592"/>
              <a:gd name="connsiteY1" fmla="*/ 1117695 h 2120705"/>
              <a:gd name="connsiteX2" fmla="*/ 2012125 w 2120592"/>
              <a:gd name="connsiteY2" fmla="*/ 1463038 h 2120705"/>
              <a:gd name="connsiteX3" fmla="*/ 2120592 w 2120592"/>
              <a:gd name="connsiteY3" fmla="*/ 1468174 h 2120705"/>
              <a:gd name="connsiteX4" fmla="*/ 2120592 w 2120592"/>
              <a:gd name="connsiteY4" fmla="*/ 2120705 h 2120705"/>
              <a:gd name="connsiteX5" fmla="*/ 1949525 w 2120592"/>
              <a:gd name="connsiteY5" fmla="*/ 2112605 h 2120705"/>
              <a:gd name="connsiteX6" fmla="*/ 769330 w 2120592"/>
              <a:gd name="connsiteY6" fmla="*/ 1617617 h 2120705"/>
              <a:gd name="connsiteX7" fmla="*/ 643466 w 2120592"/>
              <a:gd name="connsiteY7" fmla="*/ 1502580 h 2120705"/>
              <a:gd name="connsiteX8" fmla="*/ 0 w 2120592"/>
              <a:gd name="connsiteY8" fmla="*/ 0 h 2120705"/>
              <a:gd name="connsiteX9" fmla="*/ 652531 w 2120592"/>
              <a:gd name="connsiteY9" fmla="*/ 0 h 2120705"/>
              <a:gd name="connsiteX10" fmla="*/ 658488 w 2120592"/>
              <a:gd name="connsiteY10" fmla="*/ 117967 h 2120705"/>
              <a:gd name="connsiteX11" fmla="*/ 1008731 w 2120592"/>
              <a:gd name="connsiteY11" fmla="*/ 938769 h 2120705"/>
              <a:gd name="connsiteX12" fmla="*/ 1079671 w 2120592"/>
              <a:gd name="connsiteY12" fmla="*/ 1015462 h 2120705"/>
              <a:gd name="connsiteX13" fmla="*/ 618318 w 2120592"/>
              <a:gd name="connsiteY13" fmla="*/ 1476816 h 2120705"/>
              <a:gd name="connsiteX14" fmla="*/ 511336 w 2120592"/>
              <a:gd name="connsiteY14" fmla="*/ 1361159 h 2120705"/>
              <a:gd name="connsiteX15" fmla="*/ 9326 w 2120592"/>
              <a:gd name="connsiteY15" fmla="*/ 184684 h 2120705"/>
              <a:gd name="connsiteX0" fmla="*/ 1095609 w 2111266"/>
              <a:gd name="connsiteY0" fmla="*/ 1041110 h 2120705"/>
              <a:gd name="connsiteX1" fmla="*/ 1179401 w 2111266"/>
              <a:gd name="connsiteY1" fmla="*/ 1117695 h 2120705"/>
              <a:gd name="connsiteX2" fmla="*/ 2002799 w 2111266"/>
              <a:gd name="connsiteY2" fmla="*/ 1463038 h 2120705"/>
              <a:gd name="connsiteX3" fmla="*/ 2111266 w 2111266"/>
              <a:gd name="connsiteY3" fmla="*/ 1468174 h 2120705"/>
              <a:gd name="connsiteX4" fmla="*/ 2111266 w 2111266"/>
              <a:gd name="connsiteY4" fmla="*/ 2120705 h 2120705"/>
              <a:gd name="connsiteX5" fmla="*/ 1940199 w 2111266"/>
              <a:gd name="connsiteY5" fmla="*/ 2112605 h 2120705"/>
              <a:gd name="connsiteX6" fmla="*/ 760004 w 2111266"/>
              <a:gd name="connsiteY6" fmla="*/ 1617617 h 2120705"/>
              <a:gd name="connsiteX7" fmla="*/ 634140 w 2111266"/>
              <a:gd name="connsiteY7" fmla="*/ 1502580 h 2120705"/>
              <a:gd name="connsiteX8" fmla="*/ 1095609 w 2111266"/>
              <a:gd name="connsiteY8" fmla="*/ 1041110 h 2120705"/>
              <a:gd name="connsiteX9" fmla="*/ 0 w 2111266"/>
              <a:gd name="connsiteY9" fmla="*/ 184684 h 2120705"/>
              <a:gd name="connsiteX10" fmla="*/ 643205 w 2111266"/>
              <a:gd name="connsiteY10" fmla="*/ 0 h 2120705"/>
              <a:gd name="connsiteX11" fmla="*/ 649162 w 2111266"/>
              <a:gd name="connsiteY11" fmla="*/ 117967 h 2120705"/>
              <a:gd name="connsiteX12" fmla="*/ 999405 w 2111266"/>
              <a:gd name="connsiteY12" fmla="*/ 938769 h 2120705"/>
              <a:gd name="connsiteX13" fmla="*/ 1070345 w 2111266"/>
              <a:gd name="connsiteY13" fmla="*/ 1015462 h 2120705"/>
              <a:gd name="connsiteX14" fmla="*/ 608992 w 2111266"/>
              <a:gd name="connsiteY14" fmla="*/ 1476816 h 2120705"/>
              <a:gd name="connsiteX15" fmla="*/ 502010 w 2111266"/>
              <a:gd name="connsiteY15" fmla="*/ 1361159 h 2120705"/>
              <a:gd name="connsiteX16" fmla="*/ 0 w 2111266"/>
              <a:gd name="connsiteY16" fmla="*/ 184684 h 2120705"/>
              <a:gd name="connsiteX0" fmla="*/ 593599 w 1609256"/>
              <a:gd name="connsiteY0" fmla="*/ 1041110 h 2120705"/>
              <a:gd name="connsiteX1" fmla="*/ 677391 w 1609256"/>
              <a:gd name="connsiteY1" fmla="*/ 1117695 h 2120705"/>
              <a:gd name="connsiteX2" fmla="*/ 1500789 w 1609256"/>
              <a:gd name="connsiteY2" fmla="*/ 1463038 h 2120705"/>
              <a:gd name="connsiteX3" fmla="*/ 1609256 w 1609256"/>
              <a:gd name="connsiteY3" fmla="*/ 1468174 h 2120705"/>
              <a:gd name="connsiteX4" fmla="*/ 1609256 w 1609256"/>
              <a:gd name="connsiteY4" fmla="*/ 2120705 h 2120705"/>
              <a:gd name="connsiteX5" fmla="*/ 1438189 w 1609256"/>
              <a:gd name="connsiteY5" fmla="*/ 2112605 h 2120705"/>
              <a:gd name="connsiteX6" fmla="*/ 257994 w 1609256"/>
              <a:gd name="connsiteY6" fmla="*/ 1617617 h 2120705"/>
              <a:gd name="connsiteX7" fmla="*/ 132130 w 1609256"/>
              <a:gd name="connsiteY7" fmla="*/ 1502580 h 2120705"/>
              <a:gd name="connsiteX8" fmla="*/ 593599 w 1609256"/>
              <a:gd name="connsiteY8" fmla="*/ 1041110 h 2120705"/>
              <a:gd name="connsiteX9" fmla="*/ 0 w 1609256"/>
              <a:gd name="connsiteY9" fmla="*/ 1361159 h 2120705"/>
              <a:gd name="connsiteX10" fmla="*/ 141195 w 1609256"/>
              <a:gd name="connsiteY10" fmla="*/ 0 h 2120705"/>
              <a:gd name="connsiteX11" fmla="*/ 147152 w 1609256"/>
              <a:gd name="connsiteY11" fmla="*/ 117967 h 2120705"/>
              <a:gd name="connsiteX12" fmla="*/ 497395 w 1609256"/>
              <a:gd name="connsiteY12" fmla="*/ 938769 h 2120705"/>
              <a:gd name="connsiteX13" fmla="*/ 568335 w 1609256"/>
              <a:gd name="connsiteY13" fmla="*/ 1015462 h 2120705"/>
              <a:gd name="connsiteX14" fmla="*/ 106982 w 1609256"/>
              <a:gd name="connsiteY14" fmla="*/ 1476816 h 2120705"/>
              <a:gd name="connsiteX15" fmla="*/ 0 w 1609256"/>
              <a:gd name="connsiteY15" fmla="*/ 1361159 h 2120705"/>
              <a:gd name="connsiteX0" fmla="*/ 593599 w 1609256"/>
              <a:gd name="connsiteY0" fmla="*/ 923143 h 2002738"/>
              <a:gd name="connsiteX1" fmla="*/ 677391 w 1609256"/>
              <a:gd name="connsiteY1" fmla="*/ 999728 h 2002738"/>
              <a:gd name="connsiteX2" fmla="*/ 1500789 w 1609256"/>
              <a:gd name="connsiteY2" fmla="*/ 1345071 h 2002738"/>
              <a:gd name="connsiteX3" fmla="*/ 1609256 w 1609256"/>
              <a:gd name="connsiteY3" fmla="*/ 1350207 h 2002738"/>
              <a:gd name="connsiteX4" fmla="*/ 1609256 w 1609256"/>
              <a:gd name="connsiteY4" fmla="*/ 2002738 h 2002738"/>
              <a:gd name="connsiteX5" fmla="*/ 1438189 w 1609256"/>
              <a:gd name="connsiteY5" fmla="*/ 1994638 h 2002738"/>
              <a:gd name="connsiteX6" fmla="*/ 257994 w 1609256"/>
              <a:gd name="connsiteY6" fmla="*/ 1499650 h 2002738"/>
              <a:gd name="connsiteX7" fmla="*/ 132130 w 1609256"/>
              <a:gd name="connsiteY7" fmla="*/ 1384613 h 2002738"/>
              <a:gd name="connsiteX8" fmla="*/ 593599 w 1609256"/>
              <a:gd name="connsiteY8" fmla="*/ 923143 h 2002738"/>
              <a:gd name="connsiteX9" fmla="*/ 0 w 1609256"/>
              <a:gd name="connsiteY9" fmla="*/ 1243192 h 2002738"/>
              <a:gd name="connsiteX10" fmla="*/ 147152 w 1609256"/>
              <a:gd name="connsiteY10" fmla="*/ 0 h 2002738"/>
              <a:gd name="connsiteX11" fmla="*/ 497395 w 1609256"/>
              <a:gd name="connsiteY11" fmla="*/ 820802 h 2002738"/>
              <a:gd name="connsiteX12" fmla="*/ 568335 w 1609256"/>
              <a:gd name="connsiteY12" fmla="*/ 897495 h 2002738"/>
              <a:gd name="connsiteX13" fmla="*/ 106982 w 1609256"/>
              <a:gd name="connsiteY13" fmla="*/ 1358849 h 2002738"/>
              <a:gd name="connsiteX14" fmla="*/ 0 w 1609256"/>
              <a:gd name="connsiteY14" fmla="*/ 1243192 h 2002738"/>
              <a:gd name="connsiteX0" fmla="*/ 593599 w 1609256"/>
              <a:gd name="connsiteY0" fmla="*/ 102341 h 1181936"/>
              <a:gd name="connsiteX1" fmla="*/ 677391 w 1609256"/>
              <a:gd name="connsiteY1" fmla="*/ 178926 h 1181936"/>
              <a:gd name="connsiteX2" fmla="*/ 1500789 w 1609256"/>
              <a:gd name="connsiteY2" fmla="*/ 524269 h 1181936"/>
              <a:gd name="connsiteX3" fmla="*/ 1609256 w 1609256"/>
              <a:gd name="connsiteY3" fmla="*/ 529405 h 1181936"/>
              <a:gd name="connsiteX4" fmla="*/ 1609256 w 1609256"/>
              <a:gd name="connsiteY4" fmla="*/ 1181936 h 1181936"/>
              <a:gd name="connsiteX5" fmla="*/ 1438189 w 1609256"/>
              <a:gd name="connsiteY5" fmla="*/ 1173836 h 1181936"/>
              <a:gd name="connsiteX6" fmla="*/ 257994 w 1609256"/>
              <a:gd name="connsiteY6" fmla="*/ 678848 h 1181936"/>
              <a:gd name="connsiteX7" fmla="*/ 132130 w 1609256"/>
              <a:gd name="connsiteY7" fmla="*/ 563811 h 1181936"/>
              <a:gd name="connsiteX8" fmla="*/ 593599 w 1609256"/>
              <a:gd name="connsiteY8" fmla="*/ 102341 h 1181936"/>
              <a:gd name="connsiteX9" fmla="*/ 0 w 1609256"/>
              <a:gd name="connsiteY9" fmla="*/ 422390 h 1181936"/>
              <a:gd name="connsiteX10" fmla="*/ 497395 w 1609256"/>
              <a:gd name="connsiteY10" fmla="*/ 0 h 1181936"/>
              <a:gd name="connsiteX11" fmla="*/ 568335 w 1609256"/>
              <a:gd name="connsiteY11" fmla="*/ 76693 h 1181936"/>
              <a:gd name="connsiteX12" fmla="*/ 106982 w 1609256"/>
              <a:gd name="connsiteY12" fmla="*/ 538047 h 1181936"/>
              <a:gd name="connsiteX13" fmla="*/ 0 w 1609256"/>
              <a:gd name="connsiteY13" fmla="*/ 422390 h 1181936"/>
              <a:gd name="connsiteX0" fmla="*/ 593599 w 1609256"/>
              <a:gd name="connsiteY0" fmla="*/ 26572 h 1106167"/>
              <a:gd name="connsiteX1" fmla="*/ 677391 w 1609256"/>
              <a:gd name="connsiteY1" fmla="*/ 103157 h 1106167"/>
              <a:gd name="connsiteX2" fmla="*/ 1500789 w 1609256"/>
              <a:gd name="connsiteY2" fmla="*/ 448500 h 1106167"/>
              <a:gd name="connsiteX3" fmla="*/ 1609256 w 1609256"/>
              <a:gd name="connsiteY3" fmla="*/ 453636 h 1106167"/>
              <a:gd name="connsiteX4" fmla="*/ 1609256 w 1609256"/>
              <a:gd name="connsiteY4" fmla="*/ 1106167 h 1106167"/>
              <a:gd name="connsiteX5" fmla="*/ 1438189 w 1609256"/>
              <a:gd name="connsiteY5" fmla="*/ 1098067 h 1106167"/>
              <a:gd name="connsiteX6" fmla="*/ 257994 w 1609256"/>
              <a:gd name="connsiteY6" fmla="*/ 603079 h 1106167"/>
              <a:gd name="connsiteX7" fmla="*/ 132130 w 1609256"/>
              <a:gd name="connsiteY7" fmla="*/ 488042 h 1106167"/>
              <a:gd name="connsiteX8" fmla="*/ 593599 w 1609256"/>
              <a:gd name="connsiteY8" fmla="*/ 26572 h 1106167"/>
              <a:gd name="connsiteX9" fmla="*/ 0 w 1609256"/>
              <a:gd name="connsiteY9" fmla="*/ 346621 h 1106167"/>
              <a:gd name="connsiteX10" fmla="*/ 568335 w 1609256"/>
              <a:gd name="connsiteY10" fmla="*/ 924 h 1106167"/>
              <a:gd name="connsiteX11" fmla="*/ 106982 w 1609256"/>
              <a:gd name="connsiteY11" fmla="*/ 462278 h 1106167"/>
              <a:gd name="connsiteX12" fmla="*/ 0 w 1609256"/>
              <a:gd name="connsiteY12" fmla="*/ 346621 h 1106167"/>
              <a:gd name="connsiteX0" fmla="*/ 486617 w 1502274"/>
              <a:gd name="connsiteY0" fmla="*/ 25648 h 1105243"/>
              <a:gd name="connsiteX1" fmla="*/ 570409 w 1502274"/>
              <a:gd name="connsiteY1" fmla="*/ 102233 h 1105243"/>
              <a:gd name="connsiteX2" fmla="*/ 1393807 w 1502274"/>
              <a:gd name="connsiteY2" fmla="*/ 447576 h 1105243"/>
              <a:gd name="connsiteX3" fmla="*/ 1502274 w 1502274"/>
              <a:gd name="connsiteY3" fmla="*/ 452712 h 1105243"/>
              <a:gd name="connsiteX4" fmla="*/ 1502274 w 1502274"/>
              <a:gd name="connsiteY4" fmla="*/ 1105243 h 1105243"/>
              <a:gd name="connsiteX5" fmla="*/ 1331207 w 1502274"/>
              <a:gd name="connsiteY5" fmla="*/ 1097143 h 1105243"/>
              <a:gd name="connsiteX6" fmla="*/ 151012 w 1502274"/>
              <a:gd name="connsiteY6" fmla="*/ 602155 h 1105243"/>
              <a:gd name="connsiteX7" fmla="*/ 25148 w 1502274"/>
              <a:gd name="connsiteY7" fmla="*/ 487118 h 1105243"/>
              <a:gd name="connsiteX8" fmla="*/ 486617 w 1502274"/>
              <a:gd name="connsiteY8" fmla="*/ 25648 h 1105243"/>
              <a:gd name="connsiteX9" fmla="*/ 0 w 1502274"/>
              <a:gd name="connsiteY9" fmla="*/ 461354 h 1105243"/>
              <a:gd name="connsiteX10" fmla="*/ 461353 w 1502274"/>
              <a:gd name="connsiteY10" fmla="*/ 0 h 1105243"/>
              <a:gd name="connsiteX11" fmla="*/ 0 w 1502274"/>
              <a:gd name="connsiteY11" fmla="*/ 461354 h 1105243"/>
              <a:gd name="connsiteX0" fmla="*/ 461469 w 1477126"/>
              <a:gd name="connsiteY0" fmla="*/ 0 h 1079595"/>
              <a:gd name="connsiteX1" fmla="*/ 545261 w 1477126"/>
              <a:gd name="connsiteY1" fmla="*/ 76585 h 1079595"/>
              <a:gd name="connsiteX2" fmla="*/ 1368659 w 1477126"/>
              <a:gd name="connsiteY2" fmla="*/ 421928 h 1079595"/>
              <a:gd name="connsiteX3" fmla="*/ 1477126 w 1477126"/>
              <a:gd name="connsiteY3" fmla="*/ 427064 h 1079595"/>
              <a:gd name="connsiteX4" fmla="*/ 1477126 w 1477126"/>
              <a:gd name="connsiteY4" fmla="*/ 1079595 h 1079595"/>
              <a:gd name="connsiteX5" fmla="*/ 1306059 w 1477126"/>
              <a:gd name="connsiteY5" fmla="*/ 1071495 h 1079595"/>
              <a:gd name="connsiteX6" fmla="*/ 125864 w 1477126"/>
              <a:gd name="connsiteY6" fmla="*/ 576507 h 1079595"/>
              <a:gd name="connsiteX7" fmla="*/ 0 w 1477126"/>
              <a:gd name="connsiteY7" fmla="*/ 461470 h 1079595"/>
              <a:gd name="connsiteX8" fmla="*/ 461469 w 1477126"/>
              <a:gd name="connsiteY8" fmla="*/ 0 h 107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126" h="1079595">
                <a:moveTo>
                  <a:pt x="461469" y="0"/>
                </a:moveTo>
                <a:lnTo>
                  <a:pt x="545261" y="76585"/>
                </a:lnTo>
                <a:cubicBezTo>
                  <a:pt x="772382" y="267323"/>
                  <a:pt x="1056641" y="392230"/>
                  <a:pt x="1368659" y="421928"/>
                </a:cubicBezTo>
                <a:lnTo>
                  <a:pt x="1477126" y="427064"/>
                </a:lnTo>
                <a:lnTo>
                  <a:pt x="1477126" y="1079595"/>
                </a:lnTo>
                <a:lnTo>
                  <a:pt x="1306059" y="1071495"/>
                </a:lnTo>
                <a:cubicBezTo>
                  <a:pt x="858836" y="1028928"/>
                  <a:pt x="451401" y="849896"/>
                  <a:pt x="125864" y="576507"/>
                </a:cubicBezTo>
                <a:lnTo>
                  <a:pt x="0" y="461470"/>
                </a:lnTo>
                <a:lnTo>
                  <a:pt x="461469" y="0"/>
                </a:lnTo>
                <a:close/>
              </a:path>
            </a:pathLst>
          </a:custGeom>
          <a:gradFill flip="none" rotWithShape="1">
            <a:gsLst>
              <a:gs pos="0">
                <a:srgbClr val="CC4D9A"/>
              </a:gs>
              <a:gs pos="100000">
                <a:srgbClr val="AB1E96"/>
              </a:gs>
            </a:gsLst>
            <a:lin ang="16200000" scaled="1"/>
            <a:tileRect/>
          </a:gradFill>
          <a:ln>
            <a:noFill/>
          </a:ln>
          <a:effectLst>
            <a:outerShdw blurRad="254000" dist="762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8CE76417-B819-47DF-AE96-0FD5D132C91C}"/>
              </a:ext>
            </a:extLst>
          </p:cNvPr>
          <p:cNvSpPr/>
          <p:nvPr/>
        </p:nvSpPr>
        <p:spPr>
          <a:xfrm rot="5400000" flipH="1">
            <a:off x="3740525" y="3249841"/>
            <a:ext cx="1477126" cy="1079595"/>
          </a:xfrm>
          <a:custGeom>
            <a:avLst/>
            <a:gdLst>
              <a:gd name="connsiteX0" fmla="*/ 1104935 w 2120592"/>
              <a:gd name="connsiteY0" fmla="*/ 1041110 h 2120705"/>
              <a:gd name="connsiteX1" fmla="*/ 1188727 w 2120592"/>
              <a:gd name="connsiteY1" fmla="*/ 1117695 h 2120705"/>
              <a:gd name="connsiteX2" fmla="*/ 2012125 w 2120592"/>
              <a:gd name="connsiteY2" fmla="*/ 1463038 h 2120705"/>
              <a:gd name="connsiteX3" fmla="*/ 2120592 w 2120592"/>
              <a:gd name="connsiteY3" fmla="*/ 1468174 h 2120705"/>
              <a:gd name="connsiteX4" fmla="*/ 2120592 w 2120592"/>
              <a:gd name="connsiteY4" fmla="*/ 2120705 h 2120705"/>
              <a:gd name="connsiteX5" fmla="*/ 1949525 w 2120592"/>
              <a:gd name="connsiteY5" fmla="*/ 2112605 h 2120705"/>
              <a:gd name="connsiteX6" fmla="*/ 769330 w 2120592"/>
              <a:gd name="connsiteY6" fmla="*/ 1617617 h 2120705"/>
              <a:gd name="connsiteX7" fmla="*/ 643466 w 2120592"/>
              <a:gd name="connsiteY7" fmla="*/ 1502580 h 2120705"/>
              <a:gd name="connsiteX8" fmla="*/ 0 w 2120592"/>
              <a:gd name="connsiteY8" fmla="*/ 0 h 2120705"/>
              <a:gd name="connsiteX9" fmla="*/ 652531 w 2120592"/>
              <a:gd name="connsiteY9" fmla="*/ 0 h 2120705"/>
              <a:gd name="connsiteX10" fmla="*/ 658488 w 2120592"/>
              <a:gd name="connsiteY10" fmla="*/ 117967 h 2120705"/>
              <a:gd name="connsiteX11" fmla="*/ 1008731 w 2120592"/>
              <a:gd name="connsiteY11" fmla="*/ 938769 h 2120705"/>
              <a:gd name="connsiteX12" fmla="*/ 1079671 w 2120592"/>
              <a:gd name="connsiteY12" fmla="*/ 1015462 h 2120705"/>
              <a:gd name="connsiteX13" fmla="*/ 618318 w 2120592"/>
              <a:gd name="connsiteY13" fmla="*/ 1476816 h 2120705"/>
              <a:gd name="connsiteX14" fmla="*/ 511336 w 2120592"/>
              <a:gd name="connsiteY14" fmla="*/ 1361159 h 2120705"/>
              <a:gd name="connsiteX15" fmla="*/ 9326 w 2120592"/>
              <a:gd name="connsiteY15" fmla="*/ 184684 h 2120705"/>
              <a:gd name="connsiteX0" fmla="*/ 1095609 w 2111266"/>
              <a:gd name="connsiteY0" fmla="*/ 1041110 h 2120705"/>
              <a:gd name="connsiteX1" fmla="*/ 1179401 w 2111266"/>
              <a:gd name="connsiteY1" fmla="*/ 1117695 h 2120705"/>
              <a:gd name="connsiteX2" fmla="*/ 2002799 w 2111266"/>
              <a:gd name="connsiteY2" fmla="*/ 1463038 h 2120705"/>
              <a:gd name="connsiteX3" fmla="*/ 2111266 w 2111266"/>
              <a:gd name="connsiteY3" fmla="*/ 1468174 h 2120705"/>
              <a:gd name="connsiteX4" fmla="*/ 2111266 w 2111266"/>
              <a:gd name="connsiteY4" fmla="*/ 2120705 h 2120705"/>
              <a:gd name="connsiteX5" fmla="*/ 1940199 w 2111266"/>
              <a:gd name="connsiteY5" fmla="*/ 2112605 h 2120705"/>
              <a:gd name="connsiteX6" fmla="*/ 760004 w 2111266"/>
              <a:gd name="connsiteY6" fmla="*/ 1617617 h 2120705"/>
              <a:gd name="connsiteX7" fmla="*/ 634140 w 2111266"/>
              <a:gd name="connsiteY7" fmla="*/ 1502580 h 2120705"/>
              <a:gd name="connsiteX8" fmla="*/ 1095609 w 2111266"/>
              <a:gd name="connsiteY8" fmla="*/ 1041110 h 2120705"/>
              <a:gd name="connsiteX9" fmla="*/ 0 w 2111266"/>
              <a:gd name="connsiteY9" fmla="*/ 184684 h 2120705"/>
              <a:gd name="connsiteX10" fmla="*/ 643205 w 2111266"/>
              <a:gd name="connsiteY10" fmla="*/ 0 h 2120705"/>
              <a:gd name="connsiteX11" fmla="*/ 649162 w 2111266"/>
              <a:gd name="connsiteY11" fmla="*/ 117967 h 2120705"/>
              <a:gd name="connsiteX12" fmla="*/ 999405 w 2111266"/>
              <a:gd name="connsiteY12" fmla="*/ 938769 h 2120705"/>
              <a:gd name="connsiteX13" fmla="*/ 1070345 w 2111266"/>
              <a:gd name="connsiteY13" fmla="*/ 1015462 h 2120705"/>
              <a:gd name="connsiteX14" fmla="*/ 608992 w 2111266"/>
              <a:gd name="connsiteY14" fmla="*/ 1476816 h 2120705"/>
              <a:gd name="connsiteX15" fmla="*/ 502010 w 2111266"/>
              <a:gd name="connsiteY15" fmla="*/ 1361159 h 2120705"/>
              <a:gd name="connsiteX16" fmla="*/ 0 w 2111266"/>
              <a:gd name="connsiteY16" fmla="*/ 184684 h 2120705"/>
              <a:gd name="connsiteX0" fmla="*/ 593599 w 1609256"/>
              <a:gd name="connsiteY0" fmla="*/ 1041110 h 2120705"/>
              <a:gd name="connsiteX1" fmla="*/ 677391 w 1609256"/>
              <a:gd name="connsiteY1" fmla="*/ 1117695 h 2120705"/>
              <a:gd name="connsiteX2" fmla="*/ 1500789 w 1609256"/>
              <a:gd name="connsiteY2" fmla="*/ 1463038 h 2120705"/>
              <a:gd name="connsiteX3" fmla="*/ 1609256 w 1609256"/>
              <a:gd name="connsiteY3" fmla="*/ 1468174 h 2120705"/>
              <a:gd name="connsiteX4" fmla="*/ 1609256 w 1609256"/>
              <a:gd name="connsiteY4" fmla="*/ 2120705 h 2120705"/>
              <a:gd name="connsiteX5" fmla="*/ 1438189 w 1609256"/>
              <a:gd name="connsiteY5" fmla="*/ 2112605 h 2120705"/>
              <a:gd name="connsiteX6" fmla="*/ 257994 w 1609256"/>
              <a:gd name="connsiteY6" fmla="*/ 1617617 h 2120705"/>
              <a:gd name="connsiteX7" fmla="*/ 132130 w 1609256"/>
              <a:gd name="connsiteY7" fmla="*/ 1502580 h 2120705"/>
              <a:gd name="connsiteX8" fmla="*/ 593599 w 1609256"/>
              <a:gd name="connsiteY8" fmla="*/ 1041110 h 2120705"/>
              <a:gd name="connsiteX9" fmla="*/ 0 w 1609256"/>
              <a:gd name="connsiteY9" fmla="*/ 1361159 h 2120705"/>
              <a:gd name="connsiteX10" fmla="*/ 141195 w 1609256"/>
              <a:gd name="connsiteY10" fmla="*/ 0 h 2120705"/>
              <a:gd name="connsiteX11" fmla="*/ 147152 w 1609256"/>
              <a:gd name="connsiteY11" fmla="*/ 117967 h 2120705"/>
              <a:gd name="connsiteX12" fmla="*/ 497395 w 1609256"/>
              <a:gd name="connsiteY12" fmla="*/ 938769 h 2120705"/>
              <a:gd name="connsiteX13" fmla="*/ 568335 w 1609256"/>
              <a:gd name="connsiteY13" fmla="*/ 1015462 h 2120705"/>
              <a:gd name="connsiteX14" fmla="*/ 106982 w 1609256"/>
              <a:gd name="connsiteY14" fmla="*/ 1476816 h 2120705"/>
              <a:gd name="connsiteX15" fmla="*/ 0 w 1609256"/>
              <a:gd name="connsiteY15" fmla="*/ 1361159 h 2120705"/>
              <a:gd name="connsiteX0" fmla="*/ 593599 w 1609256"/>
              <a:gd name="connsiteY0" fmla="*/ 923143 h 2002738"/>
              <a:gd name="connsiteX1" fmla="*/ 677391 w 1609256"/>
              <a:gd name="connsiteY1" fmla="*/ 999728 h 2002738"/>
              <a:gd name="connsiteX2" fmla="*/ 1500789 w 1609256"/>
              <a:gd name="connsiteY2" fmla="*/ 1345071 h 2002738"/>
              <a:gd name="connsiteX3" fmla="*/ 1609256 w 1609256"/>
              <a:gd name="connsiteY3" fmla="*/ 1350207 h 2002738"/>
              <a:gd name="connsiteX4" fmla="*/ 1609256 w 1609256"/>
              <a:gd name="connsiteY4" fmla="*/ 2002738 h 2002738"/>
              <a:gd name="connsiteX5" fmla="*/ 1438189 w 1609256"/>
              <a:gd name="connsiteY5" fmla="*/ 1994638 h 2002738"/>
              <a:gd name="connsiteX6" fmla="*/ 257994 w 1609256"/>
              <a:gd name="connsiteY6" fmla="*/ 1499650 h 2002738"/>
              <a:gd name="connsiteX7" fmla="*/ 132130 w 1609256"/>
              <a:gd name="connsiteY7" fmla="*/ 1384613 h 2002738"/>
              <a:gd name="connsiteX8" fmla="*/ 593599 w 1609256"/>
              <a:gd name="connsiteY8" fmla="*/ 923143 h 2002738"/>
              <a:gd name="connsiteX9" fmla="*/ 0 w 1609256"/>
              <a:gd name="connsiteY9" fmla="*/ 1243192 h 2002738"/>
              <a:gd name="connsiteX10" fmla="*/ 147152 w 1609256"/>
              <a:gd name="connsiteY10" fmla="*/ 0 h 2002738"/>
              <a:gd name="connsiteX11" fmla="*/ 497395 w 1609256"/>
              <a:gd name="connsiteY11" fmla="*/ 820802 h 2002738"/>
              <a:gd name="connsiteX12" fmla="*/ 568335 w 1609256"/>
              <a:gd name="connsiteY12" fmla="*/ 897495 h 2002738"/>
              <a:gd name="connsiteX13" fmla="*/ 106982 w 1609256"/>
              <a:gd name="connsiteY13" fmla="*/ 1358849 h 2002738"/>
              <a:gd name="connsiteX14" fmla="*/ 0 w 1609256"/>
              <a:gd name="connsiteY14" fmla="*/ 1243192 h 2002738"/>
              <a:gd name="connsiteX0" fmla="*/ 593599 w 1609256"/>
              <a:gd name="connsiteY0" fmla="*/ 102341 h 1181936"/>
              <a:gd name="connsiteX1" fmla="*/ 677391 w 1609256"/>
              <a:gd name="connsiteY1" fmla="*/ 178926 h 1181936"/>
              <a:gd name="connsiteX2" fmla="*/ 1500789 w 1609256"/>
              <a:gd name="connsiteY2" fmla="*/ 524269 h 1181936"/>
              <a:gd name="connsiteX3" fmla="*/ 1609256 w 1609256"/>
              <a:gd name="connsiteY3" fmla="*/ 529405 h 1181936"/>
              <a:gd name="connsiteX4" fmla="*/ 1609256 w 1609256"/>
              <a:gd name="connsiteY4" fmla="*/ 1181936 h 1181936"/>
              <a:gd name="connsiteX5" fmla="*/ 1438189 w 1609256"/>
              <a:gd name="connsiteY5" fmla="*/ 1173836 h 1181936"/>
              <a:gd name="connsiteX6" fmla="*/ 257994 w 1609256"/>
              <a:gd name="connsiteY6" fmla="*/ 678848 h 1181936"/>
              <a:gd name="connsiteX7" fmla="*/ 132130 w 1609256"/>
              <a:gd name="connsiteY7" fmla="*/ 563811 h 1181936"/>
              <a:gd name="connsiteX8" fmla="*/ 593599 w 1609256"/>
              <a:gd name="connsiteY8" fmla="*/ 102341 h 1181936"/>
              <a:gd name="connsiteX9" fmla="*/ 0 w 1609256"/>
              <a:gd name="connsiteY9" fmla="*/ 422390 h 1181936"/>
              <a:gd name="connsiteX10" fmla="*/ 497395 w 1609256"/>
              <a:gd name="connsiteY10" fmla="*/ 0 h 1181936"/>
              <a:gd name="connsiteX11" fmla="*/ 568335 w 1609256"/>
              <a:gd name="connsiteY11" fmla="*/ 76693 h 1181936"/>
              <a:gd name="connsiteX12" fmla="*/ 106982 w 1609256"/>
              <a:gd name="connsiteY12" fmla="*/ 538047 h 1181936"/>
              <a:gd name="connsiteX13" fmla="*/ 0 w 1609256"/>
              <a:gd name="connsiteY13" fmla="*/ 422390 h 1181936"/>
              <a:gd name="connsiteX0" fmla="*/ 593599 w 1609256"/>
              <a:gd name="connsiteY0" fmla="*/ 26572 h 1106167"/>
              <a:gd name="connsiteX1" fmla="*/ 677391 w 1609256"/>
              <a:gd name="connsiteY1" fmla="*/ 103157 h 1106167"/>
              <a:gd name="connsiteX2" fmla="*/ 1500789 w 1609256"/>
              <a:gd name="connsiteY2" fmla="*/ 448500 h 1106167"/>
              <a:gd name="connsiteX3" fmla="*/ 1609256 w 1609256"/>
              <a:gd name="connsiteY3" fmla="*/ 453636 h 1106167"/>
              <a:gd name="connsiteX4" fmla="*/ 1609256 w 1609256"/>
              <a:gd name="connsiteY4" fmla="*/ 1106167 h 1106167"/>
              <a:gd name="connsiteX5" fmla="*/ 1438189 w 1609256"/>
              <a:gd name="connsiteY5" fmla="*/ 1098067 h 1106167"/>
              <a:gd name="connsiteX6" fmla="*/ 257994 w 1609256"/>
              <a:gd name="connsiteY6" fmla="*/ 603079 h 1106167"/>
              <a:gd name="connsiteX7" fmla="*/ 132130 w 1609256"/>
              <a:gd name="connsiteY7" fmla="*/ 488042 h 1106167"/>
              <a:gd name="connsiteX8" fmla="*/ 593599 w 1609256"/>
              <a:gd name="connsiteY8" fmla="*/ 26572 h 1106167"/>
              <a:gd name="connsiteX9" fmla="*/ 0 w 1609256"/>
              <a:gd name="connsiteY9" fmla="*/ 346621 h 1106167"/>
              <a:gd name="connsiteX10" fmla="*/ 568335 w 1609256"/>
              <a:gd name="connsiteY10" fmla="*/ 924 h 1106167"/>
              <a:gd name="connsiteX11" fmla="*/ 106982 w 1609256"/>
              <a:gd name="connsiteY11" fmla="*/ 462278 h 1106167"/>
              <a:gd name="connsiteX12" fmla="*/ 0 w 1609256"/>
              <a:gd name="connsiteY12" fmla="*/ 346621 h 1106167"/>
              <a:gd name="connsiteX0" fmla="*/ 486617 w 1502274"/>
              <a:gd name="connsiteY0" fmla="*/ 25648 h 1105243"/>
              <a:gd name="connsiteX1" fmla="*/ 570409 w 1502274"/>
              <a:gd name="connsiteY1" fmla="*/ 102233 h 1105243"/>
              <a:gd name="connsiteX2" fmla="*/ 1393807 w 1502274"/>
              <a:gd name="connsiteY2" fmla="*/ 447576 h 1105243"/>
              <a:gd name="connsiteX3" fmla="*/ 1502274 w 1502274"/>
              <a:gd name="connsiteY3" fmla="*/ 452712 h 1105243"/>
              <a:gd name="connsiteX4" fmla="*/ 1502274 w 1502274"/>
              <a:gd name="connsiteY4" fmla="*/ 1105243 h 1105243"/>
              <a:gd name="connsiteX5" fmla="*/ 1331207 w 1502274"/>
              <a:gd name="connsiteY5" fmla="*/ 1097143 h 1105243"/>
              <a:gd name="connsiteX6" fmla="*/ 151012 w 1502274"/>
              <a:gd name="connsiteY6" fmla="*/ 602155 h 1105243"/>
              <a:gd name="connsiteX7" fmla="*/ 25148 w 1502274"/>
              <a:gd name="connsiteY7" fmla="*/ 487118 h 1105243"/>
              <a:gd name="connsiteX8" fmla="*/ 486617 w 1502274"/>
              <a:gd name="connsiteY8" fmla="*/ 25648 h 1105243"/>
              <a:gd name="connsiteX9" fmla="*/ 0 w 1502274"/>
              <a:gd name="connsiteY9" fmla="*/ 461354 h 1105243"/>
              <a:gd name="connsiteX10" fmla="*/ 461353 w 1502274"/>
              <a:gd name="connsiteY10" fmla="*/ 0 h 1105243"/>
              <a:gd name="connsiteX11" fmla="*/ 0 w 1502274"/>
              <a:gd name="connsiteY11" fmla="*/ 461354 h 1105243"/>
              <a:gd name="connsiteX0" fmla="*/ 461469 w 1477126"/>
              <a:gd name="connsiteY0" fmla="*/ 0 h 1079595"/>
              <a:gd name="connsiteX1" fmla="*/ 545261 w 1477126"/>
              <a:gd name="connsiteY1" fmla="*/ 76585 h 1079595"/>
              <a:gd name="connsiteX2" fmla="*/ 1368659 w 1477126"/>
              <a:gd name="connsiteY2" fmla="*/ 421928 h 1079595"/>
              <a:gd name="connsiteX3" fmla="*/ 1477126 w 1477126"/>
              <a:gd name="connsiteY3" fmla="*/ 427064 h 1079595"/>
              <a:gd name="connsiteX4" fmla="*/ 1477126 w 1477126"/>
              <a:gd name="connsiteY4" fmla="*/ 1079595 h 1079595"/>
              <a:gd name="connsiteX5" fmla="*/ 1306059 w 1477126"/>
              <a:gd name="connsiteY5" fmla="*/ 1071495 h 1079595"/>
              <a:gd name="connsiteX6" fmla="*/ 125864 w 1477126"/>
              <a:gd name="connsiteY6" fmla="*/ 576507 h 1079595"/>
              <a:gd name="connsiteX7" fmla="*/ 0 w 1477126"/>
              <a:gd name="connsiteY7" fmla="*/ 461470 h 1079595"/>
              <a:gd name="connsiteX8" fmla="*/ 461469 w 1477126"/>
              <a:gd name="connsiteY8" fmla="*/ 0 h 107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126" h="1079595">
                <a:moveTo>
                  <a:pt x="461469" y="0"/>
                </a:moveTo>
                <a:lnTo>
                  <a:pt x="545261" y="76585"/>
                </a:lnTo>
                <a:cubicBezTo>
                  <a:pt x="772382" y="267323"/>
                  <a:pt x="1056641" y="392230"/>
                  <a:pt x="1368659" y="421928"/>
                </a:cubicBezTo>
                <a:lnTo>
                  <a:pt x="1477126" y="427064"/>
                </a:lnTo>
                <a:lnTo>
                  <a:pt x="1477126" y="1079595"/>
                </a:lnTo>
                <a:lnTo>
                  <a:pt x="1306059" y="1071495"/>
                </a:lnTo>
                <a:cubicBezTo>
                  <a:pt x="858836" y="1028928"/>
                  <a:pt x="451401" y="849896"/>
                  <a:pt x="125864" y="576507"/>
                </a:cubicBezTo>
                <a:lnTo>
                  <a:pt x="0" y="461470"/>
                </a:lnTo>
                <a:lnTo>
                  <a:pt x="461469" y="0"/>
                </a:lnTo>
                <a:close/>
              </a:path>
            </a:pathLst>
          </a:custGeom>
          <a:gradFill flip="none" rotWithShape="1">
            <a:gsLst>
              <a:gs pos="0">
                <a:srgbClr val="FEDA44"/>
              </a:gs>
              <a:gs pos="55000">
                <a:srgbClr val="FFAF0E"/>
              </a:gs>
            </a:gsLst>
            <a:lin ang="16200000" scaled="1"/>
            <a:tileRect/>
          </a:gradFill>
          <a:ln>
            <a:noFill/>
          </a:ln>
          <a:effectLst>
            <a:outerShdw blurRad="254000" dist="762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1984E035-0F5C-443E-BA30-D8BC9FCBE5E5}"/>
              </a:ext>
            </a:extLst>
          </p:cNvPr>
          <p:cNvSpPr/>
          <p:nvPr/>
        </p:nvSpPr>
        <p:spPr>
          <a:xfrm flipH="1" flipV="1">
            <a:off x="6132001" y="858364"/>
            <a:ext cx="1477126" cy="1079595"/>
          </a:xfrm>
          <a:custGeom>
            <a:avLst/>
            <a:gdLst>
              <a:gd name="connsiteX0" fmla="*/ 1104935 w 2120592"/>
              <a:gd name="connsiteY0" fmla="*/ 1041110 h 2120705"/>
              <a:gd name="connsiteX1" fmla="*/ 1188727 w 2120592"/>
              <a:gd name="connsiteY1" fmla="*/ 1117695 h 2120705"/>
              <a:gd name="connsiteX2" fmla="*/ 2012125 w 2120592"/>
              <a:gd name="connsiteY2" fmla="*/ 1463038 h 2120705"/>
              <a:gd name="connsiteX3" fmla="*/ 2120592 w 2120592"/>
              <a:gd name="connsiteY3" fmla="*/ 1468174 h 2120705"/>
              <a:gd name="connsiteX4" fmla="*/ 2120592 w 2120592"/>
              <a:gd name="connsiteY4" fmla="*/ 2120705 h 2120705"/>
              <a:gd name="connsiteX5" fmla="*/ 1949525 w 2120592"/>
              <a:gd name="connsiteY5" fmla="*/ 2112605 h 2120705"/>
              <a:gd name="connsiteX6" fmla="*/ 769330 w 2120592"/>
              <a:gd name="connsiteY6" fmla="*/ 1617617 h 2120705"/>
              <a:gd name="connsiteX7" fmla="*/ 643466 w 2120592"/>
              <a:gd name="connsiteY7" fmla="*/ 1502580 h 2120705"/>
              <a:gd name="connsiteX8" fmla="*/ 0 w 2120592"/>
              <a:gd name="connsiteY8" fmla="*/ 0 h 2120705"/>
              <a:gd name="connsiteX9" fmla="*/ 652531 w 2120592"/>
              <a:gd name="connsiteY9" fmla="*/ 0 h 2120705"/>
              <a:gd name="connsiteX10" fmla="*/ 658488 w 2120592"/>
              <a:gd name="connsiteY10" fmla="*/ 117967 h 2120705"/>
              <a:gd name="connsiteX11" fmla="*/ 1008731 w 2120592"/>
              <a:gd name="connsiteY11" fmla="*/ 938769 h 2120705"/>
              <a:gd name="connsiteX12" fmla="*/ 1079671 w 2120592"/>
              <a:gd name="connsiteY12" fmla="*/ 1015462 h 2120705"/>
              <a:gd name="connsiteX13" fmla="*/ 618318 w 2120592"/>
              <a:gd name="connsiteY13" fmla="*/ 1476816 h 2120705"/>
              <a:gd name="connsiteX14" fmla="*/ 511336 w 2120592"/>
              <a:gd name="connsiteY14" fmla="*/ 1361159 h 2120705"/>
              <a:gd name="connsiteX15" fmla="*/ 9326 w 2120592"/>
              <a:gd name="connsiteY15" fmla="*/ 184684 h 2120705"/>
              <a:gd name="connsiteX0" fmla="*/ 1095609 w 2111266"/>
              <a:gd name="connsiteY0" fmla="*/ 1041110 h 2120705"/>
              <a:gd name="connsiteX1" fmla="*/ 1179401 w 2111266"/>
              <a:gd name="connsiteY1" fmla="*/ 1117695 h 2120705"/>
              <a:gd name="connsiteX2" fmla="*/ 2002799 w 2111266"/>
              <a:gd name="connsiteY2" fmla="*/ 1463038 h 2120705"/>
              <a:gd name="connsiteX3" fmla="*/ 2111266 w 2111266"/>
              <a:gd name="connsiteY3" fmla="*/ 1468174 h 2120705"/>
              <a:gd name="connsiteX4" fmla="*/ 2111266 w 2111266"/>
              <a:gd name="connsiteY4" fmla="*/ 2120705 h 2120705"/>
              <a:gd name="connsiteX5" fmla="*/ 1940199 w 2111266"/>
              <a:gd name="connsiteY5" fmla="*/ 2112605 h 2120705"/>
              <a:gd name="connsiteX6" fmla="*/ 760004 w 2111266"/>
              <a:gd name="connsiteY6" fmla="*/ 1617617 h 2120705"/>
              <a:gd name="connsiteX7" fmla="*/ 634140 w 2111266"/>
              <a:gd name="connsiteY7" fmla="*/ 1502580 h 2120705"/>
              <a:gd name="connsiteX8" fmla="*/ 1095609 w 2111266"/>
              <a:gd name="connsiteY8" fmla="*/ 1041110 h 2120705"/>
              <a:gd name="connsiteX9" fmla="*/ 0 w 2111266"/>
              <a:gd name="connsiteY9" fmla="*/ 184684 h 2120705"/>
              <a:gd name="connsiteX10" fmla="*/ 643205 w 2111266"/>
              <a:gd name="connsiteY10" fmla="*/ 0 h 2120705"/>
              <a:gd name="connsiteX11" fmla="*/ 649162 w 2111266"/>
              <a:gd name="connsiteY11" fmla="*/ 117967 h 2120705"/>
              <a:gd name="connsiteX12" fmla="*/ 999405 w 2111266"/>
              <a:gd name="connsiteY12" fmla="*/ 938769 h 2120705"/>
              <a:gd name="connsiteX13" fmla="*/ 1070345 w 2111266"/>
              <a:gd name="connsiteY13" fmla="*/ 1015462 h 2120705"/>
              <a:gd name="connsiteX14" fmla="*/ 608992 w 2111266"/>
              <a:gd name="connsiteY14" fmla="*/ 1476816 h 2120705"/>
              <a:gd name="connsiteX15" fmla="*/ 502010 w 2111266"/>
              <a:gd name="connsiteY15" fmla="*/ 1361159 h 2120705"/>
              <a:gd name="connsiteX16" fmla="*/ 0 w 2111266"/>
              <a:gd name="connsiteY16" fmla="*/ 184684 h 2120705"/>
              <a:gd name="connsiteX0" fmla="*/ 593599 w 1609256"/>
              <a:gd name="connsiteY0" fmla="*/ 1041110 h 2120705"/>
              <a:gd name="connsiteX1" fmla="*/ 677391 w 1609256"/>
              <a:gd name="connsiteY1" fmla="*/ 1117695 h 2120705"/>
              <a:gd name="connsiteX2" fmla="*/ 1500789 w 1609256"/>
              <a:gd name="connsiteY2" fmla="*/ 1463038 h 2120705"/>
              <a:gd name="connsiteX3" fmla="*/ 1609256 w 1609256"/>
              <a:gd name="connsiteY3" fmla="*/ 1468174 h 2120705"/>
              <a:gd name="connsiteX4" fmla="*/ 1609256 w 1609256"/>
              <a:gd name="connsiteY4" fmla="*/ 2120705 h 2120705"/>
              <a:gd name="connsiteX5" fmla="*/ 1438189 w 1609256"/>
              <a:gd name="connsiteY5" fmla="*/ 2112605 h 2120705"/>
              <a:gd name="connsiteX6" fmla="*/ 257994 w 1609256"/>
              <a:gd name="connsiteY6" fmla="*/ 1617617 h 2120705"/>
              <a:gd name="connsiteX7" fmla="*/ 132130 w 1609256"/>
              <a:gd name="connsiteY7" fmla="*/ 1502580 h 2120705"/>
              <a:gd name="connsiteX8" fmla="*/ 593599 w 1609256"/>
              <a:gd name="connsiteY8" fmla="*/ 1041110 h 2120705"/>
              <a:gd name="connsiteX9" fmla="*/ 0 w 1609256"/>
              <a:gd name="connsiteY9" fmla="*/ 1361159 h 2120705"/>
              <a:gd name="connsiteX10" fmla="*/ 141195 w 1609256"/>
              <a:gd name="connsiteY10" fmla="*/ 0 h 2120705"/>
              <a:gd name="connsiteX11" fmla="*/ 147152 w 1609256"/>
              <a:gd name="connsiteY11" fmla="*/ 117967 h 2120705"/>
              <a:gd name="connsiteX12" fmla="*/ 497395 w 1609256"/>
              <a:gd name="connsiteY12" fmla="*/ 938769 h 2120705"/>
              <a:gd name="connsiteX13" fmla="*/ 568335 w 1609256"/>
              <a:gd name="connsiteY13" fmla="*/ 1015462 h 2120705"/>
              <a:gd name="connsiteX14" fmla="*/ 106982 w 1609256"/>
              <a:gd name="connsiteY14" fmla="*/ 1476816 h 2120705"/>
              <a:gd name="connsiteX15" fmla="*/ 0 w 1609256"/>
              <a:gd name="connsiteY15" fmla="*/ 1361159 h 2120705"/>
              <a:gd name="connsiteX0" fmla="*/ 593599 w 1609256"/>
              <a:gd name="connsiteY0" fmla="*/ 923143 h 2002738"/>
              <a:gd name="connsiteX1" fmla="*/ 677391 w 1609256"/>
              <a:gd name="connsiteY1" fmla="*/ 999728 h 2002738"/>
              <a:gd name="connsiteX2" fmla="*/ 1500789 w 1609256"/>
              <a:gd name="connsiteY2" fmla="*/ 1345071 h 2002738"/>
              <a:gd name="connsiteX3" fmla="*/ 1609256 w 1609256"/>
              <a:gd name="connsiteY3" fmla="*/ 1350207 h 2002738"/>
              <a:gd name="connsiteX4" fmla="*/ 1609256 w 1609256"/>
              <a:gd name="connsiteY4" fmla="*/ 2002738 h 2002738"/>
              <a:gd name="connsiteX5" fmla="*/ 1438189 w 1609256"/>
              <a:gd name="connsiteY5" fmla="*/ 1994638 h 2002738"/>
              <a:gd name="connsiteX6" fmla="*/ 257994 w 1609256"/>
              <a:gd name="connsiteY6" fmla="*/ 1499650 h 2002738"/>
              <a:gd name="connsiteX7" fmla="*/ 132130 w 1609256"/>
              <a:gd name="connsiteY7" fmla="*/ 1384613 h 2002738"/>
              <a:gd name="connsiteX8" fmla="*/ 593599 w 1609256"/>
              <a:gd name="connsiteY8" fmla="*/ 923143 h 2002738"/>
              <a:gd name="connsiteX9" fmla="*/ 0 w 1609256"/>
              <a:gd name="connsiteY9" fmla="*/ 1243192 h 2002738"/>
              <a:gd name="connsiteX10" fmla="*/ 147152 w 1609256"/>
              <a:gd name="connsiteY10" fmla="*/ 0 h 2002738"/>
              <a:gd name="connsiteX11" fmla="*/ 497395 w 1609256"/>
              <a:gd name="connsiteY11" fmla="*/ 820802 h 2002738"/>
              <a:gd name="connsiteX12" fmla="*/ 568335 w 1609256"/>
              <a:gd name="connsiteY12" fmla="*/ 897495 h 2002738"/>
              <a:gd name="connsiteX13" fmla="*/ 106982 w 1609256"/>
              <a:gd name="connsiteY13" fmla="*/ 1358849 h 2002738"/>
              <a:gd name="connsiteX14" fmla="*/ 0 w 1609256"/>
              <a:gd name="connsiteY14" fmla="*/ 1243192 h 2002738"/>
              <a:gd name="connsiteX0" fmla="*/ 593599 w 1609256"/>
              <a:gd name="connsiteY0" fmla="*/ 102341 h 1181936"/>
              <a:gd name="connsiteX1" fmla="*/ 677391 w 1609256"/>
              <a:gd name="connsiteY1" fmla="*/ 178926 h 1181936"/>
              <a:gd name="connsiteX2" fmla="*/ 1500789 w 1609256"/>
              <a:gd name="connsiteY2" fmla="*/ 524269 h 1181936"/>
              <a:gd name="connsiteX3" fmla="*/ 1609256 w 1609256"/>
              <a:gd name="connsiteY3" fmla="*/ 529405 h 1181936"/>
              <a:gd name="connsiteX4" fmla="*/ 1609256 w 1609256"/>
              <a:gd name="connsiteY4" fmla="*/ 1181936 h 1181936"/>
              <a:gd name="connsiteX5" fmla="*/ 1438189 w 1609256"/>
              <a:gd name="connsiteY5" fmla="*/ 1173836 h 1181936"/>
              <a:gd name="connsiteX6" fmla="*/ 257994 w 1609256"/>
              <a:gd name="connsiteY6" fmla="*/ 678848 h 1181936"/>
              <a:gd name="connsiteX7" fmla="*/ 132130 w 1609256"/>
              <a:gd name="connsiteY7" fmla="*/ 563811 h 1181936"/>
              <a:gd name="connsiteX8" fmla="*/ 593599 w 1609256"/>
              <a:gd name="connsiteY8" fmla="*/ 102341 h 1181936"/>
              <a:gd name="connsiteX9" fmla="*/ 0 w 1609256"/>
              <a:gd name="connsiteY9" fmla="*/ 422390 h 1181936"/>
              <a:gd name="connsiteX10" fmla="*/ 497395 w 1609256"/>
              <a:gd name="connsiteY10" fmla="*/ 0 h 1181936"/>
              <a:gd name="connsiteX11" fmla="*/ 568335 w 1609256"/>
              <a:gd name="connsiteY11" fmla="*/ 76693 h 1181936"/>
              <a:gd name="connsiteX12" fmla="*/ 106982 w 1609256"/>
              <a:gd name="connsiteY12" fmla="*/ 538047 h 1181936"/>
              <a:gd name="connsiteX13" fmla="*/ 0 w 1609256"/>
              <a:gd name="connsiteY13" fmla="*/ 422390 h 1181936"/>
              <a:gd name="connsiteX0" fmla="*/ 593599 w 1609256"/>
              <a:gd name="connsiteY0" fmla="*/ 26572 h 1106167"/>
              <a:gd name="connsiteX1" fmla="*/ 677391 w 1609256"/>
              <a:gd name="connsiteY1" fmla="*/ 103157 h 1106167"/>
              <a:gd name="connsiteX2" fmla="*/ 1500789 w 1609256"/>
              <a:gd name="connsiteY2" fmla="*/ 448500 h 1106167"/>
              <a:gd name="connsiteX3" fmla="*/ 1609256 w 1609256"/>
              <a:gd name="connsiteY3" fmla="*/ 453636 h 1106167"/>
              <a:gd name="connsiteX4" fmla="*/ 1609256 w 1609256"/>
              <a:gd name="connsiteY4" fmla="*/ 1106167 h 1106167"/>
              <a:gd name="connsiteX5" fmla="*/ 1438189 w 1609256"/>
              <a:gd name="connsiteY5" fmla="*/ 1098067 h 1106167"/>
              <a:gd name="connsiteX6" fmla="*/ 257994 w 1609256"/>
              <a:gd name="connsiteY6" fmla="*/ 603079 h 1106167"/>
              <a:gd name="connsiteX7" fmla="*/ 132130 w 1609256"/>
              <a:gd name="connsiteY7" fmla="*/ 488042 h 1106167"/>
              <a:gd name="connsiteX8" fmla="*/ 593599 w 1609256"/>
              <a:gd name="connsiteY8" fmla="*/ 26572 h 1106167"/>
              <a:gd name="connsiteX9" fmla="*/ 0 w 1609256"/>
              <a:gd name="connsiteY9" fmla="*/ 346621 h 1106167"/>
              <a:gd name="connsiteX10" fmla="*/ 568335 w 1609256"/>
              <a:gd name="connsiteY10" fmla="*/ 924 h 1106167"/>
              <a:gd name="connsiteX11" fmla="*/ 106982 w 1609256"/>
              <a:gd name="connsiteY11" fmla="*/ 462278 h 1106167"/>
              <a:gd name="connsiteX12" fmla="*/ 0 w 1609256"/>
              <a:gd name="connsiteY12" fmla="*/ 346621 h 1106167"/>
              <a:gd name="connsiteX0" fmla="*/ 486617 w 1502274"/>
              <a:gd name="connsiteY0" fmla="*/ 25648 h 1105243"/>
              <a:gd name="connsiteX1" fmla="*/ 570409 w 1502274"/>
              <a:gd name="connsiteY1" fmla="*/ 102233 h 1105243"/>
              <a:gd name="connsiteX2" fmla="*/ 1393807 w 1502274"/>
              <a:gd name="connsiteY2" fmla="*/ 447576 h 1105243"/>
              <a:gd name="connsiteX3" fmla="*/ 1502274 w 1502274"/>
              <a:gd name="connsiteY3" fmla="*/ 452712 h 1105243"/>
              <a:gd name="connsiteX4" fmla="*/ 1502274 w 1502274"/>
              <a:gd name="connsiteY4" fmla="*/ 1105243 h 1105243"/>
              <a:gd name="connsiteX5" fmla="*/ 1331207 w 1502274"/>
              <a:gd name="connsiteY5" fmla="*/ 1097143 h 1105243"/>
              <a:gd name="connsiteX6" fmla="*/ 151012 w 1502274"/>
              <a:gd name="connsiteY6" fmla="*/ 602155 h 1105243"/>
              <a:gd name="connsiteX7" fmla="*/ 25148 w 1502274"/>
              <a:gd name="connsiteY7" fmla="*/ 487118 h 1105243"/>
              <a:gd name="connsiteX8" fmla="*/ 486617 w 1502274"/>
              <a:gd name="connsiteY8" fmla="*/ 25648 h 1105243"/>
              <a:gd name="connsiteX9" fmla="*/ 0 w 1502274"/>
              <a:gd name="connsiteY9" fmla="*/ 461354 h 1105243"/>
              <a:gd name="connsiteX10" fmla="*/ 461353 w 1502274"/>
              <a:gd name="connsiteY10" fmla="*/ 0 h 1105243"/>
              <a:gd name="connsiteX11" fmla="*/ 0 w 1502274"/>
              <a:gd name="connsiteY11" fmla="*/ 461354 h 1105243"/>
              <a:gd name="connsiteX0" fmla="*/ 461469 w 1477126"/>
              <a:gd name="connsiteY0" fmla="*/ 0 h 1079595"/>
              <a:gd name="connsiteX1" fmla="*/ 545261 w 1477126"/>
              <a:gd name="connsiteY1" fmla="*/ 76585 h 1079595"/>
              <a:gd name="connsiteX2" fmla="*/ 1368659 w 1477126"/>
              <a:gd name="connsiteY2" fmla="*/ 421928 h 1079595"/>
              <a:gd name="connsiteX3" fmla="*/ 1477126 w 1477126"/>
              <a:gd name="connsiteY3" fmla="*/ 427064 h 1079595"/>
              <a:gd name="connsiteX4" fmla="*/ 1477126 w 1477126"/>
              <a:gd name="connsiteY4" fmla="*/ 1079595 h 1079595"/>
              <a:gd name="connsiteX5" fmla="*/ 1306059 w 1477126"/>
              <a:gd name="connsiteY5" fmla="*/ 1071495 h 1079595"/>
              <a:gd name="connsiteX6" fmla="*/ 125864 w 1477126"/>
              <a:gd name="connsiteY6" fmla="*/ 576507 h 1079595"/>
              <a:gd name="connsiteX7" fmla="*/ 0 w 1477126"/>
              <a:gd name="connsiteY7" fmla="*/ 461470 h 1079595"/>
              <a:gd name="connsiteX8" fmla="*/ 461469 w 1477126"/>
              <a:gd name="connsiteY8" fmla="*/ 0 h 107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126" h="1079595">
                <a:moveTo>
                  <a:pt x="461469" y="0"/>
                </a:moveTo>
                <a:lnTo>
                  <a:pt x="545261" y="76585"/>
                </a:lnTo>
                <a:cubicBezTo>
                  <a:pt x="772382" y="267323"/>
                  <a:pt x="1056641" y="392230"/>
                  <a:pt x="1368659" y="421928"/>
                </a:cubicBezTo>
                <a:lnTo>
                  <a:pt x="1477126" y="427064"/>
                </a:lnTo>
                <a:lnTo>
                  <a:pt x="1477126" y="1079595"/>
                </a:lnTo>
                <a:lnTo>
                  <a:pt x="1306059" y="1071495"/>
                </a:lnTo>
                <a:cubicBezTo>
                  <a:pt x="858836" y="1028928"/>
                  <a:pt x="451401" y="849896"/>
                  <a:pt x="125864" y="576507"/>
                </a:cubicBezTo>
                <a:lnTo>
                  <a:pt x="0" y="461470"/>
                </a:lnTo>
                <a:lnTo>
                  <a:pt x="461469" y="0"/>
                </a:lnTo>
                <a:close/>
              </a:path>
            </a:pathLst>
          </a:custGeom>
          <a:gradFill flip="none" rotWithShape="1">
            <a:gsLst>
              <a:gs pos="0">
                <a:srgbClr val="594991"/>
              </a:gs>
              <a:gs pos="100000">
                <a:srgbClr val="453C8D"/>
              </a:gs>
            </a:gsLst>
            <a:lin ang="16200000" scaled="1"/>
            <a:tileRect/>
          </a:gradFill>
          <a:ln>
            <a:noFill/>
          </a:ln>
          <a:effectLst>
            <a:outerShdw blurRad="254000" dist="762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2521F63-ACB7-4029-8D47-23FBFD8EE77D}"/>
              </a:ext>
            </a:extLst>
          </p:cNvPr>
          <p:cNvSpPr/>
          <p:nvPr/>
        </p:nvSpPr>
        <p:spPr>
          <a:xfrm rot="5400000" flipH="1" flipV="1">
            <a:off x="6974350" y="3249841"/>
            <a:ext cx="1477126" cy="1079595"/>
          </a:xfrm>
          <a:custGeom>
            <a:avLst/>
            <a:gdLst>
              <a:gd name="connsiteX0" fmla="*/ 1104935 w 2120592"/>
              <a:gd name="connsiteY0" fmla="*/ 1041110 h 2120705"/>
              <a:gd name="connsiteX1" fmla="*/ 1188727 w 2120592"/>
              <a:gd name="connsiteY1" fmla="*/ 1117695 h 2120705"/>
              <a:gd name="connsiteX2" fmla="*/ 2012125 w 2120592"/>
              <a:gd name="connsiteY2" fmla="*/ 1463038 h 2120705"/>
              <a:gd name="connsiteX3" fmla="*/ 2120592 w 2120592"/>
              <a:gd name="connsiteY3" fmla="*/ 1468174 h 2120705"/>
              <a:gd name="connsiteX4" fmla="*/ 2120592 w 2120592"/>
              <a:gd name="connsiteY4" fmla="*/ 2120705 h 2120705"/>
              <a:gd name="connsiteX5" fmla="*/ 1949525 w 2120592"/>
              <a:gd name="connsiteY5" fmla="*/ 2112605 h 2120705"/>
              <a:gd name="connsiteX6" fmla="*/ 769330 w 2120592"/>
              <a:gd name="connsiteY6" fmla="*/ 1617617 h 2120705"/>
              <a:gd name="connsiteX7" fmla="*/ 643466 w 2120592"/>
              <a:gd name="connsiteY7" fmla="*/ 1502580 h 2120705"/>
              <a:gd name="connsiteX8" fmla="*/ 0 w 2120592"/>
              <a:gd name="connsiteY8" fmla="*/ 0 h 2120705"/>
              <a:gd name="connsiteX9" fmla="*/ 652531 w 2120592"/>
              <a:gd name="connsiteY9" fmla="*/ 0 h 2120705"/>
              <a:gd name="connsiteX10" fmla="*/ 658488 w 2120592"/>
              <a:gd name="connsiteY10" fmla="*/ 117967 h 2120705"/>
              <a:gd name="connsiteX11" fmla="*/ 1008731 w 2120592"/>
              <a:gd name="connsiteY11" fmla="*/ 938769 h 2120705"/>
              <a:gd name="connsiteX12" fmla="*/ 1079671 w 2120592"/>
              <a:gd name="connsiteY12" fmla="*/ 1015462 h 2120705"/>
              <a:gd name="connsiteX13" fmla="*/ 618318 w 2120592"/>
              <a:gd name="connsiteY13" fmla="*/ 1476816 h 2120705"/>
              <a:gd name="connsiteX14" fmla="*/ 511336 w 2120592"/>
              <a:gd name="connsiteY14" fmla="*/ 1361159 h 2120705"/>
              <a:gd name="connsiteX15" fmla="*/ 9326 w 2120592"/>
              <a:gd name="connsiteY15" fmla="*/ 184684 h 2120705"/>
              <a:gd name="connsiteX0" fmla="*/ 1095609 w 2111266"/>
              <a:gd name="connsiteY0" fmla="*/ 1041110 h 2120705"/>
              <a:gd name="connsiteX1" fmla="*/ 1179401 w 2111266"/>
              <a:gd name="connsiteY1" fmla="*/ 1117695 h 2120705"/>
              <a:gd name="connsiteX2" fmla="*/ 2002799 w 2111266"/>
              <a:gd name="connsiteY2" fmla="*/ 1463038 h 2120705"/>
              <a:gd name="connsiteX3" fmla="*/ 2111266 w 2111266"/>
              <a:gd name="connsiteY3" fmla="*/ 1468174 h 2120705"/>
              <a:gd name="connsiteX4" fmla="*/ 2111266 w 2111266"/>
              <a:gd name="connsiteY4" fmla="*/ 2120705 h 2120705"/>
              <a:gd name="connsiteX5" fmla="*/ 1940199 w 2111266"/>
              <a:gd name="connsiteY5" fmla="*/ 2112605 h 2120705"/>
              <a:gd name="connsiteX6" fmla="*/ 760004 w 2111266"/>
              <a:gd name="connsiteY6" fmla="*/ 1617617 h 2120705"/>
              <a:gd name="connsiteX7" fmla="*/ 634140 w 2111266"/>
              <a:gd name="connsiteY7" fmla="*/ 1502580 h 2120705"/>
              <a:gd name="connsiteX8" fmla="*/ 1095609 w 2111266"/>
              <a:gd name="connsiteY8" fmla="*/ 1041110 h 2120705"/>
              <a:gd name="connsiteX9" fmla="*/ 0 w 2111266"/>
              <a:gd name="connsiteY9" fmla="*/ 184684 h 2120705"/>
              <a:gd name="connsiteX10" fmla="*/ 643205 w 2111266"/>
              <a:gd name="connsiteY10" fmla="*/ 0 h 2120705"/>
              <a:gd name="connsiteX11" fmla="*/ 649162 w 2111266"/>
              <a:gd name="connsiteY11" fmla="*/ 117967 h 2120705"/>
              <a:gd name="connsiteX12" fmla="*/ 999405 w 2111266"/>
              <a:gd name="connsiteY12" fmla="*/ 938769 h 2120705"/>
              <a:gd name="connsiteX13" fmla="*/ 1070345 w 2111266"/>
              <a:gd name="connsiteY13" fmla="*/ 1015462 h 2120705"/>
              <a:gd name="connsiteX14" fmla="*/ 608992 w 2111266"/>
              <a:gd name="connsiteY14" fmla="*/ 1476816 h 2120705"/>
              <a:gd name="connsiteX15" fmla="*/ 502010 w 2111266"/>
              <a:gd name="connsiteY15" fmla="*/ 1361159 h 2120705"/>
              <a:gd name="connsiteX16" fmla="*/ 0 w 2111266"/>
              <a:gd name="connsiteY16" fmla="*/ 184684 h 2120705"/>
              <a:gd name="connsiteX0" fmla="*/ 593599 w 1609256"/>
              <a:gd name="connsiteY0" fmla="*/ 1041110 h 2120705"/>
              <a:gd name="connsiteX1" fmla="*/ 677391 w 1609256"/>
              <a:gd name="connsiteY1" fmla="*/ 1117695 h 2120705"/>
              <a:gd name="connsiteX2" fmla="*/ 1500789 w 1609256"/>
              <a:gd name="connsiteY2" fmla="*/ 1463038 h 2120705"/>
              <a:gd name="connsiteX3" fmla="*/ 1609256 w 1609256"/>
              <a:gd name="connsiteY3" fmla="*/ 1468174 h 2120705"/>
              <a:gd name="connsiteX4" fmla="*/ 1609256 w 1609256"/>
              <a:gd name="connsiteY4" fmla="*/ 2120705 h 2120705"/>
              <a:gd name="connsiteX5" fmla="*/ 1438189 w 1609256"/>
              <a:gd name="connsiteY5" fmla="*/ 2112605 h 2120705"/>
              <a:gd name="connsiteX6" fmla="*/ 257994 w 1609256"/>
              <a:gd name="connsiteY6" fmla="*/ 1617617 h 2120705"/>
              <a:gd name="connsiteX7" fmla="*/ 132130 w 1609256"/>
              <a:gd name="connsiteY7" fmla="*/ 1502580 h 2120705"/>
              <a:gd name="connsiteX8" fmla="*/ 593599 w 1609256"/>
              <a:gd name="connsiteY8" fmla="*/ 1041110 h 2120705"/>
              <a:gd name="connsiteX9" fmla="*/ 0 w 1609256"/>
              <a:gd name="connsiteY9" fmla="*/ 1361159 h 2120705"/>
              <a:gd name="connsiteX10" fmla="*/ 141195 w 1609256"/>
              <a:gd name="connsiteY10" fmla="*/ 0 h 2120705"/>
              <a:gd name="connsiteX11" fmla="*/ 147152 w 1609256"/>
              <a:gd name="connsiteY11" fmla="*/ 117967 h 2120705"/>
              <a:gd name="connsiteX12" fmla="*/ 497395 w 1609256"/>
              <a:gd name="connsiteY12" fmla="*/ 938769 h 2120705"/>
              <a:gd name="connsiteX13" fmla="*/ 568335 w 1609256"/>
              <a:gd name="connsiteY13" fmla="*/ 1015462 h 2120705"/>
              <a:gd name="connsiteX14" fmla="*/ 106982 w 1609256"/>
              <a:gd name="connsiteY14" fmla="*/ 1476816 h 2120705"/>
              <a:gd name="connsiteX15" fmla="*/ 0 w 1609256"/>
              <a:gd name="connsiteY15" fmla="*/ 1361159 h 2120705"/>
              <a:gd name="connsiteX0" fmla="*/ 593599 w 1609256"/>
              <a:gd name="connsiteY0" fmla="*/ 923143 h 2002738"/>
              <a:gd name="connsiteX1" fmla="*/ 677391 w 1609256"/>
              <a:gd name="connsiteY1" fmla="*/ 999728 h 2002738"/>
              <a:gd name="connsiteX2" fmla="*/ 1500789 w 1609256"/>
              <a:gd name="connsiteY2" fmla="*/ 1345071 h 2002738"/>
              <a:gd name="connsiteX3" fmla="*/ 1609256 w 1609256"/>
              <a:gd name="connsiteY3" fmla="*/ 1350207 h 2002738"/>
              <a:gd name="connsiteX4" fmla="*/ 1609256 w 1609256"/>
              <a:gd name="connsiteY4" fmla="*/ 2002738 h 2002738"/>
              <a:gd name="connsiteX5" fmla="*/ 1438189 w 1609256"/>
              <a:gd name="connsiteY5" fmla="*/ 1994638 h 2002738"/>
              <a:gd name="connsiteX6" fmla="*/ 257994 w 1609256"/>
              <a:gd name="connsiteY6" fmla="*/ 1499650 h 2002738"/>
              <a:gd name="connsiteX7" fmla="*/ 132130 w 1609256"/>
              <a:gd name="connsiteY7" fmla="*/ 1384613 h 2002738"/>
              <a:gd name="connsiteX8" fmla="*/ 593599 w 1609256"/>
              <a:gd name="connsiteY8" fmla="*/ 923143 h 2002738"/>
              <a:gd name="connsiteX9" fmla="*/ 0 w 1609256"/>
              <a:gd name="connsiteY9" fmla="*/ 1243192 h 2002738"/>
              <a:gd name="connsiteX10" fmla="*/ 147152 w 1609256"/>
              <a:gd name="connsiteY10" fmla="*/ 0 h 2002738"/>
              <a:gd name="connsiteX11" fmla="*/ 497395 w 1609256"/>
              <a:gd name="connsiteY11" fmla="*/ 820802 h 2002738"/>
              <a:gd name="connsiteX12" fmla="*/ 568335 w 1609256"/>
              <a:gd name="connsiteY12" fmla="*/ 897495 h 2002738"/>
              <a:gd name="connsiteX13" fmla="*/ 106982 w 1609256"/>
              <a:gd name="connsiteY13" fmla="*/ 1358849 h 2002738"/>
              <a:gd name="connsiteX14" fmla="*/ 0 w 1609256"/>
              <a:gd name="connsiteY14" fmla="*/ 1243192 h 2002738"/>
              <a:gd name="connsiteX0" fmla="*/ 593599 w 1609256"/>
              <a:gd name="connsiteY0" fmla="*/ 102341 h 1181936"/>
              <a:gd name="connsiteX1" fmla="*/ 677391 w 1609256"/>
              <a:gd name="connsiteY1" fmla="*/ 178926 h 1181936"/>
              <a:gd name="connsiteX2" fmla="*/ 1500789 w 1609256"/>
              <a:gd name="connsiteY2" fmla="*/ 524269 h 1181936"/>
              <a:gd name="connsiteX3" fmla="*/ 1609256 w 1609256"/>
              <a:gd name="connsiteY3" fmla="*/ 529405 h 1181936"/>
              <a:gd name="connsiteX4" fmla="*/ 1609256 w 1609256"/>
              <a:gd name="connsiteY4" fmla="*/ 1181936 h 1181936"/>
              <a:gd name="connsiteX5" fmla="*/ 1438189 w 1609256"/>
              <a:gd name="connsiteY5" fmla="*/ 1173836 h 1181936"/>
              <a:gd name="connsiteX6" fmla="*/ 257994 w 1609256"/>
              <a:gd name="connsiteY6" fmla="*/ 678848 h 1181936"/>
              <a:gd name="connsiteX7" fmla="*/ 132130 w 1609256"/>
              <a:gd name="connsiteY7" fmla="*/ 563811 h 1181936"/>
              <a:gd name="connsiteX8" fmla="*/ 593599 w 1609256"/>
              <a:gd name="connsiteY8" fmla="*/ 102341 h 1181936"/>
              <a:gd name="connsiteX9" fmla="*/ 0 w 1609256"/>
              <a:gd name="connsiteY9" fmla="*/ 422390 h 1181936"/>
              <a:gd name="connsiteX10" fmla="*/ 497395 w 1609256"/>
              <a:gd name="connsiteY10" fmla="*/ 0 h 1181936"/>
              <a:gd name="connsiteX11" fmla="*/ 568335 w 1609256"/>
              <a:gd name="connsiteY11" fmla="*/ 76693 h 1181936"/>
              <a:gd name="connsiteX12" fmla="*/ 106982 w 1609256"/>
              <a:gd name="connsiteY12" fmla="*/ 538047 h 1181936"/>
              <a:gd name="connsiteX13" fmla="*/ 0 w 1609256"/>
              <a:gd name="connsiteY13" fmla="*/ 422390 h 1181936"/>
              <a:gd name="connsiteX0" fmla="*/ 593599 w 1609256"/>
              <a:gd name="connsiteY0" fmla="*/ 26572 h 1106167"/>
              <a:gd name="connsiteX1" fmla="*/ 677391 w 1609256"/>
              <a:gd name="connsiteY1" fmla="*/ 103157 h 1106167"/>
              <a:gd name="connsiteX2" fmla="*/ 1500789 w 1609256"/>
              <a:gd name="connsiteY2" fmla="*/ 448500 h 1106167"/>
              <a:gd name="connsiteX3" fmla="*/ 1609256 w 1609256"/>
              <a:gd name="connsiteY3" fmla="*/ 453636 h 1106167"/>
              <a:gd name="connsiteX4" fmla="*/ 1609256 w 1609256"/>
              <a:gd name="connsiteY4" fmla="*/ 1106167 h 1106167"/>
              <a:gd name="connsiteX5" fmla="*/ 1438189 w 1609256"/>
              <a:gd name="connsiteY5" fmla="*/ 1098067 h 1106167"/>
              <a:gd name="connsiteX6" fmla="*/ 257994 w 1609256"/>
              <a:gd name="connsiteY6" fmla="*/ 603079 h 1106167"/>
              <a:gd name="connsiteX7" fmla="*/ 132130 w 1609256"/>
              <a:gd name="connsiteY7" fmla="*/ 488042 h 1106167"/>
              <a:gd name="connsiteX8" fmla="*/ 593599 w 1609256"/>
              <a:gd name="connsiteY8" fmla="*/ 26572 h 1106167"/>
              <a:gd name="connsiteX9" fmla="*/ 0 w 1609256"/>
              <a:gd name="connsiteY9" fmla="*/ 346621 h 1106167"/>
              <a:gd name="connsiteX10" fmla="*/ 568335 w 1609256"/>
              <a:gd name="connsiteY10" fmla="*/ 924 h 1106167"/>
              <a:gd name="connsiteX11" fmla="*/ 106982 w 1609256"/>
              <a:gd name="connsiteY11" fmla="*/ 462278 h 1106167"/>
              <a:gd name="connsiteX12" fmla="*/ 0 w 1609256"/>
              <a:gd name="connsiteY12" fmla="*/ 346621 h 1106167"/>
              <a:gd name="connsiteX0" fmla="*/ 486617 w 1502274"/>
              <a:gd name="connsiteY0" fmla="*/ 25648 h 1105243"/>
              <a:gd name="connsiteX1" fmla="*/ 570409 w 1502274"/>
              <a:gd name="connsiteY1" fmla="*/ 102233 h 1105243"/>
              <a:gd name="connsiteX2" fmla="*/ 1393807 w 1502274"/>
              <a:gd name="connsiteY2" fmla="*/ 447576 h 1105243"/>
              <a:gd name="connsiteX3" fmla="*/ 1502274 w 1502274"/>
              <a:gd name="connsiteY3" fmla="*/ 452712 h 1105243"/>
              <a:gd name="connsiteX4" fmla="*/ 1502274 w 1502274"/>
              <a:gd name="connsiteY4" fmla="*/ 1105243 h 1105243"/>
              <a:gd name="connsiteX5" fmla="*/ 1331207 w 1502274"/>
              <a:gd name="connsiteY5" fmla="*/ 1097143 h 1105243"/>
              <a:gd name="connsiteX6" fmla="*/ 151012 w 1502274"/>
              <a:gd name="connsiteY6" fmla="*/ 602155 h 1105243"/>
              <a:gd name="connsiteX7" fmla="*/ 25148 w 1502274"/>
              <a:gd name="connsiteY7" fmla="*/ 487118 h 1105243"/>
              <a:gd name="connsiteX8" fmla="*/ 486617 w 1502274"/>
              <a:gd name="connsiteY8" fmla="*/ 25648 h 1105243"/>
              <a:gd name="connsiteX9" fmla="*/ 0 w 1502274"/>
              <a:gd name="connsiteY9" fmla="*/ 461354 h 1105243"/>
              <a:gd name="connsiteX10" fmla="*/ 461353 w 1502274"/>
              <a:gd name="connsiteY10" fmla="*/ 0 h 1105243"/>
              <a:gd name="connsiteX11" fmla="*/ 0 w 1502274"/>
              <a:gd name="connsiteY11" fmla="*/ 461354 h 1105243"/>
              <a:gd name="connsiteX0" fmla="*/ 461469 w 1477126"/>
              <a:gd name="connsiteY0" fmla="*/ 0 h 1079595"/>
              <a:gd name="connsiteX1" fmla="*/ 545261 w 1477126"/>
              <a:gd name="connsiteY1" fmla="*/ 76585 h 1079595"/>
              <a:gd name="connsiteX2" fmla="*/ 1368659 w 1477126"/>
              <a:gd name="connsiteY2" fmla="*/ 421928 h 1079595"/>
              <a:gd name="connsiteX3" fmla="*/ 1477126 w 1477126"/>
              <a:gd name="connsiteY3" fmla="*/ 427064 h 1079595"/>
              <a:gd name="connsiteX4" fmla="*/ 1477126 w 1477126"/>
              <a:gd name="connsiteY4" fmla="*/ 1079595 h 1079595"/>
              <a:gd name="connsiteX5" fmla="*/ 1306059 w 1477126"/>
              <a:gd name="connsiteY5" fmla="*/ 1071495 h 1079595"/>
              <a:gd name="connsiteX6" fmla="*/ 125864 w 1477126"/>
              <a:gd name="connsiteY6" fmla="*/ 576507 h 1079595"/>
              <a:gd name="connsiteX7" fmla="*/ 0 w 1477126"/>
              <a:gd name="connsiteY7" fmla="*/ 461470 h 1079595"/>
              <a:gd name="connsiteX8" fmla="*/ 461469 w 1477126"/>
              <a:gd name="connsiteY8" fmla="*/ 0 h 107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126" h="1079595">
                <a:moveTo>
                  <a:pt x="461469" y="0"/>
                </a:moveTo>
                <a:lnTo>
                  <a:pt x="545261" y="76585"/>
                </a:lnTo>
                <a:cubicBezTo>
                  <a:pt x="772382" y="267323"/>
                  <a:pt x="1056641" y="392230"/>
                  <a:pt x="1368659" y="421928"/>
                </a:cubicBezTo>
                <a:lnTo>
                  <a:pt x="1477126" y="427064"/>
                </a:lnTo>
                <a:lnTo>
                  <a:pt x="1477126" y="1079595"/>
                </a:lnTo>
                <a:lnTo>
                  <a:pt x="1306059" y="1071495"/>
                </a:lnTo>
                <a:cubicBezTo>
                  <a:pt x="858836" y="1028928"/>
                  <a:pt x="451401" y="849896"/>
                  <a:pt x="125864" y="576507"/>
                </a:cubicBezTo>
                <a:lnTo>
                  <a:pt x="0" y="461470"/>
                </a:lnTo>
                <a:lnTo>
                  <a:pt x="461469" y="0"/>
                </a:lnTo>
                <a:close/>
              </a:path>
            </a:pathLst>
          </a:custGeom>
          <a:gradFill flip="none" rotWithShape="1">
            <a:gsLst>
              <a:gs pos="0">
                <a:srgbClr val="B9D533"/>
              </a:gs>
              <a:gs pos="100000">
                <a:srgbClr val="62B748"/>
              </a:gs>
            </a:gsLst>
            <a:lin ang="0" scaled="1"/>
            <a:tileRect/>
          </a:gradFill>
          <a:ln>
            <a:noFill/>
          </a:ln>
          <a:effectLst>
            <a:outerShdw blurRad="254000" dist="762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5BEFC547-CE89-4CCE-B3FF-E79A4327555A}"/>
              </a:ext>
            </a:extLst>
          </p:cNvPr>
          <p:cNvSpPr/>
          <p:nvPr/>
        </p:nvSpPr>
        <p:spPr>
          <a:xfrm rot="2700000" flipH="1" flipV="1">
            <a:off x="4470057" y="4460119"/>
            <a:ext cx="1477126" cy="1079595"/>
          </a:xfrm>
          <a:custGeom>
            <a:avLst/>
            <a:gdLst>
              <a:gd name="connsiteX0" fmla="*/ 1104935 w 2120592"/>
              <a:gd name="connsiteY0" fmla="*/ 1041110 h 2120705"/>
              <a:gd name="connsiteX1" fmla="*/ 1188727 w 2120592"/>
              <a:gd name="connsiteY1" fmla="*/ 1117695 h 2120705"/>
              <a:gd name="connsiteX2" fmla="*/ 2012125 w 2120592"/>
              <a:gd name="connsiteY2" fmla="*/ 1463038 h 2120705"/>
              <a:gd name="connsiteX3" fmla="*/ 2120592 w 2120592"/>
              <a:gd name="connsiteY3" fmla="*/ 1468174 h 2120705"/>
              <a:gd name="connsiteX4" fmla="*/ 2120592 w 2120592"/>
              <a:gd name="connsiteY4" fmla="*/ 2120705 h 2120705"/>
              <a:gd name="connsiteX5" fmla="*/ 1949525 w 2120592"/>
              <a:gd name="connsiteY5" fmla="*/ 2112605 h 2120705"/>
              <a:gd name="connsiteX6" fmla="*/ 769330 w 2120592"/>
              <a:gd name="connsiteY6" fmla="*/ 1617617 h 2120705"/>
              <a:gd name="connsiteX7" fmla="*/ 643466 w 2120592"/>
              <a:gd name="connsiteY7" fmla="*/ 1502580 h 2120705"/>
              <a:gd name="connsiteX8" fmla="*/ 0 w 2120592"/>
              <a:gd name="connsiteY8" fmla="*/ 0 h 2120705"/>
              <a:gd name="connsiteX9" fmla="*/ 652531 w 2120592"/>
              <a:gd name="connsiteY9" fmla="*/ 0 h 2120705"/>
              <a:gd name="connsiteX10" fmla="*/ 658488 w 2120592"/>
              <a:gd name="connsiteY10" fmla="*/ 117967 h 2120705"/>
              <a:gd name="connsiteX11" fmla="*/ 1008731 w 2120592"/>
              <a:gd name="connsiteY11" fmla="*/ 938769 h 2120705"/>
              <a:gd name="connsiteX12" fmla="*/ 1079671 w 2120592"/>
              <a:gd name="connsiteY12" fmla="*/ 1015462 h 2120705"/>
              <a:gd name="connsiteX13" fmla="*/ 618318 w 2120592"/>
              <a:gd name="connsiteY13" fmla="*/ 1476816 h 2120705"/>
              <a:gd name="connsiteX14" fmla="*/ 511336 w 2120592"/>
              <a:gd name="connsiteY14" fmla="*/ 1361159 h 2120705"/>
              <a:gd name="connsiteX15" fmla="*/ 9326 w 2120592"/>
              <a:gd name="connsiteY15" fmla="*/ 184684 h 2120705"/>
              <a:gd name="connsiteX0" fmla="*/ 1095609 w 2111266"/>
              <a:gd name="connsiteY0" fmla="*/ 1041110 h 2120705"/>
              <a:gd name="connsiteX1" fmla="*/ 1179401 w 2111266"/>
              <a:gd name="connsiteY1" fmla="*/ 1117695 h 2120705"/>
              <a:gd name="connsiteX2" fmla="*/ 2002799 w 2111266"/>
              <a:gd name="connsiteY2" fmla="*/ 1463038 h 2120705"/>
              <a:gd name="connsiteX3" fmla="*/ 2111266 w 2111266"/>
              <a:gd name="connsiteY3" fmla="*/ 1468174 h 2120705"/>
              <a:gd name="connsiteX4" fmla="*/ 2111266 w 2111266"/>
              <a:gd name="connsiteY4" fmla="*/ 2120705 h 2120705"/>
              <a:gd name="connsiteX5" fmla="*/ 1940199 w 2111266"/>
              <a:gd name="connsiteY5" fmla="*/ 2112605 h 2120705"/>
              <a:gd name="connsiteX6" fmla="*/ 760004 w 2111266"/>
              <a:gd name="connsiteY6" fmla="*/ 1617617 h 2120705"/>
              <a:gd name="connsiteX7" fmla="*/ 634140 w 2111266"/>
              <a:gd name="connsiteY7" fmla="*/ 1502580 h 2120705"/>
              <a:gd name="connsiteX8" fmla="*/ 1095609 w 2111266"/>
              <a:gd name="connsiteY8" fmla="*/ 1041110 h 2120705"/>
              <a:gd name="connsiteX9" fmla="*/ 0 w 2111266"/>
              <a:gd name="connsiteY9" fmla="*/ 184684 h 2120705"/>
              <a:gd name="connsiteX10" fmla="*/ 643205 w 2111266"/>
              <a:gd name="connsiteY10" fmla="*/ 0 h 2120705"/>
              <a:gd name="connsiteX11" fmla="*/ 649162 w 2111266"/>
              <a:gd name="connsiteY11" fmla="*/ 117967 h 2120705"/>
              <a:gd name="connsiteX12" fmla="*/ 999405 w 2111266"/>
              <a:gd name="connsiteY12" fmla="*/ 938769 h 2120705"/>
              <a:gd name="connsiteX13" fmla="*/ 1070345 w 2111266"/>
              <a:gd name="connsiteY13" fmla="*/ 1015462 h 2120705"/>
              <a:gd name="connsiteX14" fmla="*/ 608992 w 2111266"/>
              <a:gd name="connsiteY14" fmla="*/ 1476816 h 2120705"/>
              <a:gd name="connsiteX15" fmla="*/ 502010 w 2111266"/>
              <a:gd name="connsiteY15" fmla="*/ 1361159 h 2120705"/>
              <a:gd name="connsiteX16" fmla="*/ 0 w 2111266"/>
              <a:gd name="connsiteY16" fmla="*/ 184684 h 2120705"/>
              <a:gd name="connsiteX0" fmla="*/ 593599 w 1609256"/>
              <a:gd name="connsiteY0" fmla="*/ 1041110 h 2120705"/>
              <a:gd name="connsiteX1" fmla="*/ 677391 w 1609256"/>
              <a:gd name="connsiteY1" fmla="*/ 1117695 h 2120705"/>
              <a:gd name="connsiteX2" fmla="*/ 1500789 w 1609256"/>
              <a:gd name="connsiteY2" fmla="*/ 1463038 h 2120705"/>
              <a:gd name="connsiteX3" fmla="*/ 1609256 w 1609256"/>
              <a:gd name="connsiteY3" fmla="*/ 1468174 h 2120705"/>
              <a:gd name="connsiteX4" fmla="*/ 1609256 w 1609256"/>
              <a:gd name="connsiteY4" fmla="*/ 2120705 h 2120705"/>
              <a:gd name="connsiteX5" fmla="*/ 1438189 w 1609256"/>
              <a:gd name="connsiteY5" fmla="*/ 2112605 h 2120705"/>
              <a:gd name="connsiteX6" fmla="*/ 257994 w 1609256"/>
              <a:gd name="connsiteY6" fmla="*/ 1617617 h 2120705"/>
              <a:gd name="connsiteX7" fmla="*/ 132130 w 1609256"/>
              <a:gd name="connsiteY7" fmla="*/ 1502580 h 2120705"/>
              <a:gd name="connsiteX8" fmla="*/ 593599 w 1609256"/>
              <a:gd name="connsiteY8" fmla="*/ 1041110 h 2120705"/>
              <a:gd name="connsiteX9" fmla="*/ 0 w 1609256"/>
              <a:gd name="connsiteY9" fmla="*/ 1361159 h 2120705"/>
              <a:gd name="connsiteX10" fmla="*/ 141195 w 1609256"/>
              <a:gd name="connsiteY10" fmla="*/ 0 h 2120705"/>
              <a:gd name="connsiteX11" fmla="*/ 147152 w 1609256"/>
              <a:gd name="connsiteY11" fmla="*/ 117967 h 2120705"/>
              <a:gd name="connsiteX12" fmla="*/ 497395 w 1609256"/>
              <a:gd name="connsiteY12" fmla="*/ 938769 h 2120705"/>
              <a:gd name="connsiteX13" fmla="*/ 568335 w 1609256"/>
              <a:gd name="connsiteY13" fmla="*/ 1015462 h 2120705"/>
              <a:gd name="connsiteX14" fmla="*/ 106982 w 1609256"/>
              <a:gd name="connsiteY14" fmla="*/ 1476816 h 2120705"/>
              <a:gd name="connsiteX15" fmla="*/ 0 w 1609256"/>
              <a:gd name="connsiteY15" fmla="*/ 1361159 h 2120705"/>
              <a:gd name="connsiteX0" fmla="*/ 593599 w 1609256"/>
              <a:gd name="connsiteY0" fmla="*/ 923143 h 2002738"/>
              <a:gd name="connsiteX1" fmla="*/ 677391 w 1609256"/>
              <a:gd name="connsiteY1" fmla="*/ 999728 h 2002738"/>
              <a:gd name="connsiteX2" fmla="*/ 1500789 w 1609256"/>
              <a:gd name="connsiteY2" fmla="*/ 1345071 h 2002738"/>
              <a:gd name="connsiteX3" fmla="*/ 1609256 w 1609256"/>
              <a:gd name="connsiteY3" fmla="*/ 1350207 h 2002738"/>
              <a:gd name="connsiteX4" fmla="*/ 1609256 w 1609256"/>
              <a:gd name="connsiteY4" fmla="*/ 2002738 h 2002738"/>
              <a:gd name="connsiteX5" fmla="*/ 1438189 w 1609256"/>
              <a:gd name="connsiteY5" fmla="*/ 1994638 h 2002738"/>
              <a:gd name="connsiteX6" fmla="*/ 257994 w 1609256"/>
              <a:gd name="connsiteY6" fmla="*/ 1499650 h 2002738"/>
              <a:gd name="connsiteX7" fmla="*/ 132130 w 1609256"/>
              <a:gd name="connsiteY7" fmla="*/ 1384613 h 2002738"/>
              <a:gd name="connsiteX8" fmla="*/ 593599 w 1609256"/>
              <a:gd name="connsiteY8" fmla="*/ 923143 h 2002738"/>
              <a:gd name="connsiteX9" fmla="*/ 0 w 1609256"/>
              <a:gd name="connsiteY9" fmla="*/ 1243192 h 2002738"/>
              <a:gd name="connsiteX10" fmla="*/ 147152 w 1609256"/>
              <a:gd name="connsiteY10" fmla="*/ 0 h 2002738"/>
              <a:gd name="connsiteX11" fmla="*/ 497395 w 1609256"/>
              <a:gd name="connsiteY11" fmla="*/ 820802 h 2002738"/>
              <a:gd name="connsiteX12" fmla="*/ 568335 w 1609256"/>
              <a:gd name="connsiteY12" fmla="*/ 897495 h 2002738"/>
              <a:gd name="connsiteX13" fmla="*/ 106982 w 1609256"/>
              <a:gd name="connsiteY13" fmla="*/ 1358849 h 2002738"/>
              <a:gd name="connsiteX14" fmla="*/ 0 w 1609256"/>
              <a:gd name="connsiteY14" fmla="*/ 1243192 h 2002738"/>
              <a:gd name="connsiteX0" fmla="*/ 593599 w 1609256"/>
              <a:gd name="connsiteY0" fmla="*/ 102341 h 1181936"/>
              <a:gd name="connsiteX1" fmla="*/ 677391 w 1609256"/>
              <a:gd name="connsiteY1" fmla="*/ 178926 h 1181936"/>
              <a:gd name="connsiteX2" fmla="*/ 1500789 w 1609256"/>
              <a:gd name="connsiteY2" fmla="*/ 524269 h 1181936"/>
              <a:gd name="connsiteX3" fmla="*/ 1609256 w 1609256"/>
              <a:gd name="connsiteY3" fmla="*/ 529405 h 1181936"/>
              <a:gd name="connsiteX4" fmla="*/ 1609256 w 1609256"/>
              <a:gd name="connsiteY4" fmla="*/ 1181936 h 1181936"/>
              <a:gd name="connsiteX5" fmla="*/ 1438189 w 1609256"/>
              <a:gd name="connsiteY5" fmla="*/ 1173836 h 1181936"/>
              <a:gd name="connsiteX6" fmla="*/ 257994 w 1609256"/>
              <a:gd name="connsiteY6" fmla="*/ 678848 h 1181936"/>
              <a:gd name="connsiteX7" fmla="*/ 132130 w 1609256"/>
              <a:gd name="connsiteY7" fmla="*/ 563811 h 1181936"/>
              <a:gd name="connsiteX8" fmla="*/ 593599 w 1609256"/>
              <a:gd name="connsiteY8" fmla="*/ 102341 h 1181936"/>
              <a:gd name="connsiteX9" fmla="*/ 0 w 1609256"/>
              <a:gd name="connsiteY9" fmla="*/ 422390 h 1181936"/>
              <a:gd name="connsiteX10" fmla="*/ 497395 w 1609256"/>
              <a:gd name="connsiteY10" fmla="*/ 0 h 1181936"/>
              <a:gd name="connsiteX11" fmla="*/ 568335 w 1609256"/>
              <a:gd name="connsiteY11" fmla="*/ 76693 h 1181936"/>
              <a:gd name="connsiteX12" fmla="*/ 106982 w 1609256"/>
              <a:gd name="connsiteY12" fmla="*/ 538047 h 1181936"/>
              <a:gd name="connsiteX13" fmla="*/ 0 w 1609256"/>
              <a:gd name="connsiteY13" fmla="*/ 422390 h 1181936"/>
              <a:gd name="connsiteX0" fmla="*/ 593599 w 1609256"/>
              <a:gd name="connsiteY0" fmla="*/ 26572 h 1106167"/>
              <a:gd name="connsiteX1" fmla="*/ 677391 w 1609256"/>
              <a:gd name="connsiteY1" fmla="*/ 103157 h 1106167"/>
              <a:gd name="connsiteX2" fmla="*/ 1500789 w 1609256"/>
              <a:gd name="connsiteY2" fmla="*/ 448500 h 1106167"/>
              <a:gd name="connsiteX3" fmla="*/ 1609256 w 1609256"/>
              <a:gd name="connsiteY3" fmla="*/ 453636 h 1106167"/>
              <a:gd name="connsiteX4" fmla="*/ 1609256 w 1609256"/>
              <a:gd name="connsiteY4" fmla="*/ 1106167 h 1106167"/>
              <a:gd name="connsiteX5" fmla="*/ 1438189 w 1609256"/>
              <a:gd name="connsiteY5" fmla="*/ 1098067 h 1106167"/>
              <a:gd name="connsiteX6" fmla="*/ 257994 w 1609256"/>
              <a:gd name="connsiteY6" fmla="*/ 603079 h 1106167"/>
              <a:gd name="connsiteX7" fmla="*/ 132130 w 1609256"/>
              <a:gd name="connsiteY7" fmla="*/ 488042 h 1106167"/>
              <a:gd name="connsiteX8" fmla="*/ 593599 w 1609256"/>
              <a:gd name="connsiteY8" fmla="*/ 26572 h 1106167"/>
              <a:gd name="connsiteX9" fmla="*/ 0 w 1609256"/>
              <a:gd name="connsiteY9" fmla="*/ 346621 h 1106167"/>
              <a:gd name="connsiteX10" fmla="*/ 568335 w 1609256"/>
              <a:gd name="connsiteY10" fmla="*/ 924 h 1106167"/>
              <a:gd name="connsiteX11" fmla="*/ 106982 w 1609256"/>
              <a:gd name="connsiteY11" fmla="*/ 462278 h 1106167"/>
              <a:gd name="connsiteX12" fmla="*/ 0 w 1609256"/>
              <a:gd name="connsiteY12" fmla="*/ 346621 h 1106167"/>
              <a:gd name="connsiteX0" fmla="*/ 486617 w 1502274"/>
              <a:gd name="connsiteY0" fmla="*/ 25648 h 1105243"/>
              <a:gd name="connsiteX1" fmla="*/ 570409 w 1502274"/>
              <a:gd name="connsiteY1" fmla="*/ 102233 h 1105243"/>
              <a:gd name="connsiteX2" fmla="*/ 1393807 w 1502274"/>
              <a:gd name="connsiteY2" fmla="*/ 447576 h 1105243"/>
              <a:gd name="connsiteX3" fmla="*/ 1502274 w 1502274"/>
              <a:gd name="connsiteY3" fmla="*/ 452712 h 1105243"/>
              <a:gd name="connsiteX4" fmla="*/ 1502274 w 1502274"/>
              <a:gd name="connsiteY4" fmla="*/ 1105243 h 1105243"/>
              <a:gd name="connsiteX5" fmla="*/ 1331207 w 1502274"/>
              <a:gd name="connsiteY5" fmla="*/ 1097143 h 1105243"/>
              <a:gd name="connsiteX6" fmla="*/ 151012 w 1502274"/>
              <a:gd name="connsiteY6" fmla="*/ 602155 h 1105243"/>
              <a:gd name="connsiteX7" fmla="*/ 25148 w 1502274"/>
              <a:gd name="connsiteY7" fmla="*/ 487118 h 1105243"/>
              <a:gd name="connsiteX8" fmla="*/ 486617 w 1502274"/>
              <a:gd name="connsiteY8" fmla="*/ 25648 h 1105243"/>
              <a:gd name="connsiteX9" fmla="*/ 0 w 1502274"/>
              <a:gd name="connsiteY9" fmla="*/ 461354 h 1105243"/>
              <a:gd name="connsiteX10" fmla="*/ 461353 w 1502274"/>
              <a:gd name="connsiteY10" fmla="*/ 0 h 1105243"/>
              <a:gd name="connsiteX11" fmla="*/ 0 w 1502274"/>
              <a:gd name="connsiteY11" fmla="*/ 461354 h 1105243"/>
              <a:gd name="connsiteX0" fmla="*/ 461469 w 1477126"/>
              <a:gd name="connsiteY0" fmla="*/ 0 h 1079595"/>
              <a:gd name="connsiteX1" fmla="*/ 545261 w 1477126"/>
              <a:gd name="connsiteY1" fmla="*/ 76585 h 1079595"/>
              <a:gd name="connsiteX2" fmla="*/ 1368659 w 1477126"/>
              <a:gd name="connsiteY2" fmla="*/ 421928 h 1079595"/>
              <a:gd name="connsiteX3" fmla="*/ 1477126 w 1477126"/>
              <a:gd name="connsiteY3" fmla="*/ 427064 h 1079595"/>
              <a:gd name="connsiteX4" fmla="*/ 1477126 w 1477126"/>
              <a:gd name="connsiteY4" fmla="*/ 1079595 h 1079595"/>
              <a:gd name="connsiteX5" fmla="*/ 1306059 w 1477126"/>
              <a:gd name="connsiteY5" fmla="*/ 1071495 h 1079595"/>
              <a:gd name="connsiteX6" fmla="*/ 125864 w 1477126"/>
              <a:gd name="connsiteY6" fmla="*/ 576507 h 1079595"/>
              <a:gd name="connsiteX7" fmla="*/ 0 w 1477126"/>
              <a:gd name="connsiteY7" fmla="*/ 461470 h 1079595"/>
              <a:gd name="connsiteX8" fmla="*/ 461469 w 1477126"/>
              <a:gd name="connsiteY8" fmla="*/ 0 h 107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126" h="1079595">
                <a:moveTo>
                  <a:pt x="461469" y="0"/>
                </a:moveTo>
                <a:lnTo>
                  <a:pt x="545261" y="76585"/>
                </a:lnTo>
                <a:cubicBezTo>
                  <a:pt x="772382" y="267323"/>
                  <a:pt x="1056641" y="392230"/>
                  <a:pt x="1368659" y="421928"/>
                </a:cubicBezTo>
                <a:lnTo>
                  <a:pt x="1477126" y="427064"/>
                </a:lnTo>
                <a:lnTo>
                  <a:pt x="1477126" y="1079595"/>
                </a:lnTo>
                <a:lnTo>
                  <a:pt x="1306059" y="1071495"/>
                </a:lnTo>
                <a:cubicBezTo>
                  <a:pt x="858836" y="1028928"/>
                  <a:pt x="451401" y="849896"/>
                  <a:pt x="125864" y="576507"/>
                </a:cubicBezTo>
                <a:lnTo>
                  <a:pt x="0" y="461470"/>
                </a:lnTo>
                <a:lnTo>
                  <a:pt x="461469" y="0"/>
                </a:lnTo>
                <a:close/>
              </a:path>
            </a:pathLst>
          </a:custGeom>
          <a:gradFill>
            <a:gsLst>
              <a:gs pos="30000">
                <a:srgbClr val="EEEFF1">
                  <a:alpha val="85000"/>
                </a:srgbClr>
              </a:gs>
              <a:gs pos="91000">
                <a:srgbClr val="C2CBD0">
                  <a:alpha val="90000"/>
                </a:srgbClr>
              </a:gs>
            </a:gsLst>
            <a:path path="circle">
              <a:fillToRect l="50000" t="50000" r="50000" b="50000"/>
            </a:path>
          </a:gradFill>
          <a:ln>
            <a:noFill/>
          </a:ln>
          <a:effectLst>
            <a:outerShdw blurRad="254000" dist="241300" dir="2460000" algn="tl" rotWithShape="0">
              <a:schemeClr val="accent1">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7474EE8-EF3A-4B99-A956-1E466273493B}"/>
              </a:ext>
            </a:extLst>
          </p:cNvPr>
          <p:cNvSpPr/>
          <p:nvPr/>
        </p:nvSpPr>
        <p:spPr>
          <a:xfrm rot="18900000" flipV="1">
            <a:off x="6244817" y="4460118"/>
            <a:ext cx="1477126" cy="1079595"/>
          </a:xfrm>
          <a:custGeom>
            <a:avLst/>
            <a:gdLst>
              <a:gd name="connsiteX0" fmla="*/ 1104935 w 2120592"/>
              <a:gd name="connsiteY0" fmla="*/ 1041110 h 2120705"/>
              <a:gd name="connsiteX1" fmla="*/ 1188727 w 2120592"/>
              <a:gd name="connsiteY1" fmla="*/ 1117695 h 2120705"/>
              <a:gd name="connsiteX2" fmla="*/ 2012125 w 2120592"/>
              <a:gd name="connsiteY2" fmla="*/ 1463038 h 2120705"/>
              <a:gd name="connsiteX3" fmla="*/ 2120592 w 2120592"/>
              <a:gd name="connsiteY3" fmla="*/ 1468174 h 2120705"/>
              <a:gd name="connsiteX4" fmla="*/ 2120592 w 2120592"/>
              <a:gd name="connsiteY4" fmla="*/ 2120705 h 2120705"/>
              <a:gd name="connsiteX5" fmla="*/ 1949525 w 2120592"/>
              <a:gd name="connsiteY5" fmla="*/ 2112605 h 2120705"/>
              <a:gd name="connsiteX6" fmla="*/ 769330 w 2120592"/>
              <a:gd name="connsiteY6" fmla="*/ 1617617 h 2120705"/>
              <a:gd name="connsiteX7" fmla="*/ 643466 w 2120592"/>
              <a:gd name="connsiteY7" fmla="*/ 1502580 h 2120705"/>
              <a:gd name="connsiteX8" fmla="*/ 0 w 2120592"/>
              <a:gd name="connsiteY8" fmla="*/ 0 h 2120705"/>
              <a:gd name="connsiteX9" fmla="*/ 652531 w 2120592"/>
              <a:gd name="connsiteY9" fmla="*/ 0 h 2120705"/>
              <a:gd name="connsiteX10" fmla="*/ 658488 w 2120592"/>
              <a:gd name="connsiteY10" fmla="*/ 117967 h 2120705"/>
              <a:gd name="connsiteX11" fmla="*/ 1008731 w 2120592"/>
              <a:gd name="connsiteY11" fmla="*/ 938769 h 2120705"/>
              <a:gd name="connsiteX12" fmla="*/ 1079671 w 2120592"/>
              <a:gd name="connsiteY12" fmla="*/ 1015462 h 2120705"/>
              <a:gd name="connsiteX13" fmla="*/ 618318 w 2120592"/>
              <a:gd name="connsiteY13" fmla="*/ 1476816 h 2120705"/>
              <a:gd name="connsiteX14" fmla="*/ 511336 w 2120592"/>
              <a:gd name="connsiteY14" fmla="*/ 1361159 h 2120705"/>
              <a:gd name="connsiteX15" fmla="*/ 9326 w 2120592"/>
              <a:gd name="connsiteY15" fmla="*/ 184684 h 2120705"/>
              <a:gd name="connsiteX0" fmla="*/ 1095609 w 2111266"/>
              <a:gd name="connsiteY0" fmla="*/ 1041110 h 2120705"/>
              <a:gd name="connsiteX1" fmla="*/ 1179401 w 2111266"/>
              <a:gd name="connsiteY1" fmla="*/ 1117695 h 2120705"/>
              <a:gd name="connsiteX2" fmla="*/ 2002799 w 2111266"/>
              <a:gd name="connsiteY2" fmla="*/ 1463038 h 2120705"/>
              <a:gd name="connsiteX3" fmla="*/ 2111266 w 2111266"/>
              <a:gd name="connsiteY3" fmla="*/ 1468174 h 2120705"/>
              <a:gd name="connsiteX4" fmla="*/ 2111266 w 2111266"/>
              <a:gd name="connsiteY4" fmla="*/ 2120705 h 2120705"/>
              <a:gd name="connsiteX5" fmla="*/ 1940199 w 2111266"/>
              <a:gd name="connsiteY5" fmla="*/ 2112605 h 2120705"/>
              <a:gd name="connsiteX6" fmla="*/ 760004 w 2111266"/>
              <a:gd name="connsiteY6" fmla="*/ 1617617 h 2120705"/>
              <a:gd name="connsiteX7" fmla="*/ 634140 w 2111266"/>
              <a:gd name="connsiteY7" fmla="*/ 1502580 h 2120705"/>
              <a:gd name="connsiteX8" fmla="*/ 1095609 w 2111266"/>
              <a:gd name="connsiteY8" fmla="*/ 1041110 h 2120705"/>
              <a:gd name="connsiteX9" fmla="*/ 0 w 2111266"/>
              <a:gd name="connsiteY9" fmla="*/ 184684 h 2120705"/>
              <a:gd name="connsiteX10" fmla="*/ 643205 w 2111266"/>
              <a:gd name="connsiteY10" fmla="*/ 0 h 2120705"/>
              <a:gd name="connsiteX11" fmla="*/ 649162 w 2111266"/>
              <a:gd name="connsiteY11" fmla="*/ 117967 h 2120705"/>
              <a:gd name="connsiteX12" fmla="*/ 999405 w 2111266"/>
              <a:gd name="connsiteY12" fmla="*/ 938769 h 2120705"/>
              <a:gd name="connsiteX13" fmla="*/ 1070345 w 2111266"/>
              <a:gd name="connsiteY13" fmla="*/ 1015462 h 2120705"/>
              <a:gd name="connsiteX14" fmla="*/ 608992 w 2111266"/>
              <a:gd name="connsiteY14" fmla="*/ 1476816 h 2120705"/>
              <a:gd name="connsiteX15" fmla="*/ 502010 w 2111266"/>
              <a:gd name="connsiteY15" fmla="*/ 1361159 h 2120705"/>
              <a:gd name="connsiteX16" fmla="*/ 0 w 2111266"/>
              <a:gd name="connsiteY16" fmla="*/ 184684 h 2120705"/>
              <a:gd name="connsiteX0" fmla="*/ 593599 w 1609256"/>
              <a:gd name="connsiteY0" fmla="*/ 1041110 h 2120705"/>
              <a:gd name="connsiteX1" fmla="*/ 677391 w 1609256"/>
              <a:gd name="connsiteY1" fmla="*/ 1117695 h 2120705"/>
              <a:gd name="connsiteX2" fmla="*/ 1500789 w 1609256"/>
              <a:gd name="connsiteY2" fmla="*/ 1463038 h 2120705"/>
              <a:gd name="connsiteX3" fmla="*/ 1609256 w 1609256"/>
              <a:gd name="connsiteY3" fmla="*/ 1468174 h 2120705"/>
              <a:gd name="connsiteX4" fmla="*/ 1609256 w 1609256"/>
              <a:gd name="connsiteY4" fmla="*/ 2120705 h 2120705"/>
              <a:gd name="connsiteX5" fmla="*/ 1438189 w 1609256"/>
              <a:gd name="connsiteY5" fmla="*/ 2112605 h 2120705"/>
              <a:gd name="connsiteX6" fmla="*/ 257994 w 1609256"/>
              <a:gd name="connsiteY6" fmla="*/ 1617617 h 2120705"/>
              <a:gd name="connsiteX7" fmla="*/ 132130 w 1609256"/>
              <a:gd name="connsiteY7" fmla="*/ 1502580 h 2120705"/>
              <a:gd name="connsiteX8" fmla="*/ 593599 w 1609256"/>
              <a:gd name="connsiteY8" fmla="*/ 1041110 h 2120705"/>
              <a:gd name="connsiteX9" fmla="*/ 0 w 1609256"/>
              <a:gd name="connsiteY9" fmla="*/ 1361159 h 2120705"/>
              <a:gd name="connsiteX10" fmla="*/ 141195 w 1609256"/>
              <a:gd name="connsiteY10" fmla="*/ 0 h 2120705"/>
              <a:gd name="connsiteX11" fmla="*/ 147152 w 1609256"/>
              <a:gd name="connsiteY11" fmla="*/ 117967 h 2120705"/>
              <a:gd name="connsiteX12" fmla="*/ 497395 w 1609256"/>
              <a:gd name="connsiteY12" fmla="*/ 938769 h 2120705"/>
              <a:gd name="connsiteX13" fmla="*/ 568335 w 1609256"/>
              <a:gd name="connsiteY13" fmla="*/ 1015462 h 2120705"/>
              <a:gd name="connsiteX14" fmla="*/ 106982 w 1609256"/>
              <a:gd name="connsiteY14" fmla="*/ 1476816 h 2120705"/>
              <a:gd name="connsiteX15" fmla="*/ 0 w 1609256"/>
              <a:gd name="connsiteY15" fmla="*/ 1361159 h 2120705"/>
              <a:gd name="connsiteX0" fmla="*/ 593599 w 1609256"/>
              <a:gd name="connsiteY0" fmla="*/ 923143 h 2002738"/>
              <a:gd name="connsiteX1" fmla="*/ 677391 w 1609256"/>
              <a:gd name="connsiteY1" fmla="*/ 999728 h 2002738"/>
              <a:gd name="connsiteX2" fmla="*/ 1500789 w 1609256"/>
              <a:gd name="connsiteY2" fmla="*/ 1345071 h 2002738"/>
              <a:gd name="connsiteX3" fmla="*/ 1609256 w 1609256"/>
              <a:gd name="connsiteY3" fmla="*/ 1350207 h 2002738"/>
              <a:gd name="connsiteX4" fmla="*/ 1609256 w 1609256"/>
              <a:gd name="connsiteY4" fmla="*/ 2002738 h 2002738"/>
              <a:gd name="connsiteX5" fmla="*/ 1438189 w 1609256"/>
              <a:gd name="connsiteY5" fmla="*/ 1994638 h 2002738"/>
              <a:gd name="connsiteX6" fmla="*/ 257994 w 1609256"/>
              <a:gd name="connsiteY6" fmla="*/ 1499650 h 2002738"/>
              <a:gd name="connsiteX7" fmla="*/ 132130 w 1609256"/>
              <a:gd name="connsiteY7" fmla="*/ 1384613 h 2002738"/>
              <a:gd name="connsiteX8" fmla="*/ 593599 w 1609256"/>
              <a:gd name="connsiteY8" fmla="*/ 923143 h 2002738"/>
              <a:gd name="connsiteX9" fmla="*/ 0 w 1609256"/>
              <a:gd name="connsiteY9" fmla="*/ 1243192 h 2002738"/>
              <a:gd name="connsiteX10" fmla="*/ 147152 w 1609256"/>
              <a:gd name="connsiteY10" fmla="*/ 0 h 2002738"/>
              <a:gd name="connsiteX11" fmla="*/ 497395 w 1609256"/>
              <a:gd name="connsiteY11" fmla="*/ 820802 h 2002738"/>
              <a:gd name="connsiteX12" fmla="*/ 568335 w 1609256"/>
              <a:gd name="connsiteY12" fmla="*/ 897495 h 2002738"/>
              <a:gd name="connsiteX13" fmla="*/ 106982 w 1609256"/>
              <a:gd name="connsiteY13" fmla="*/ 1358849 h 2002738"/>
              <a:gd name="connsiteX14" fmla="*/ 0 w 1609256"/>
              <a:gd name="connsiteY14" fmla="*/ 1243192 h 2002738"/>
              <a:gd name="connsiteX0" fmla="*/ 593599 w 1609256"/>
              <a:gd name="connsiteY0" fmla="*/ 102341 h 1181936"/>
              <a:gd name="connsiteX1" fmla="*/ 677391 w 1609256"/>
              <a:gd name="connsiteY1" fmla="*/ 178926 h 1181936"/>
              <a:gd name="connsiteX2" fmla="*/ 1500789 w 1609256"/>
              <a:gd name="connsiteY2" fmla="*/ 524269 h 1181936"/>
              <a:gd name="connsiteX3" fmla="*/ 1609256 w 1609256"/>
              <a:gd name="connsiteY3" fmla="*/ 529405 h 1181936"/>
              <a:gd name="connsiteX4" fmla="*/ 1609256 w 1609256"/>
              <a:gd name="connsiteY4" fmla="*/ 1181936 h 1181936"/>
              <a:gd name="connsiteX5" fmla="*/ 1438189 w 1609256"/>
              <a:gd name="connsiteY5" fmla="*/ 1173836 h 1181936"/>
              <a:gd name="connsiteX6" fmla="*/ 257994 w 1609256"/>
              <a:gd name="connsiteY6" fmla="*/ 678848 h 1181936"/>
              <a:gd name="connsiteX7" fmla="*/ 132130 w 1609256"/>
              <a:gd name="connsiteY7" fmla="*/ 563811 h 1181936"/>
              <a:gd name="connsiteX8" fmla="*/ 593599 w 1609256"/>
              <a:gd name="connsiteY8" fmla="*/ 102341 h 1181936"/>
              <a:gd name="connsiteX9" fmla="*/ 0 w 1609256"/>
              <a:gd name="connsiteY9" fmla="*/ 422390 h 1181936"/>
              <a:gd name="connsiteX10" fmla="*/ 497395 w 1609256"/>
              <a:gd name="connsiteY10" fmla="*/ 0 h 1181936"/>
              <a:gd name="connsiteX11" fmla="*/ 568335 w 1609256"/>
              <a:gd name="connsiteY11" fmla="*/ 76693 h 1181936"/>
              <a:gd name="connsiteX12" fmla="*/ 106982 w 1609256"/>
              <a:gd name="connsiteY12" fmla="*/ 538047 h 1181936"/>
              <a:gd name="connsiteX13" fmla="*/ 0 w 1609256"/>
              <a:gd name="connsiteY13" fmla="*/ 422390 h 1181936"/>
              <a:gd name="connsiteX0" fmla="*/ 593599 w 1609256"/>
              <a:gd name="connsiteY0" fmla="*/ 26572 h 1106167"/>
              <a:gd name="connsiteX1" fmla="*/ 677391 w 1609256"/>
              <a:gd name="connsiteY1" fmla="*/ 103157 h 1106167"/>
              <a:gd name="connsiteX2" fmla="*/ 1500789 w 1609256"/>
              <a:gd name="connsiteY2" fmla="*/ 448500 h 1106167"/>
              <a:gd name="connsiteX3" fmla="*/ 1609256 w 1609256"/>
              <a:gd name="connsiteY3" fmla="*/ 453636 h 1106167"/>
              <a:gd name="connsiteX4" fmla="*/ 1609256 w 1609256"/>
              <a:gd name="connsiteY4" fmla="*/ 1106167 h 1106167"/>
              <a:gd name="connsiteX5" fmla="*/ 1438189 w 1609256"/>
              <a:gd name="connsiteY5" fmla="*/ 1098067 h 1106167"/>
              <a:gd name="connsiteX6" fmla="*/ 257994 w 1609256"/>
              <a:gd name="connsiteY6" fmla="*/ 603079 h 1106167"/>
              <a:gd name="connsiteX7" fmla="*/ 132130 w 1609256"/>
              <a:gd name="connsiteY7" fmla="*/ 488042 h 1106167"/>
              <a:gd name="connsiteX8" fmla="*/ 593599 w 1609256"/>
              <a:gd name="connsiteY8" fmla="*/ 26572 h 1106167"/>
              <a:gd name="connsiteX9" fmla="*/ 0 w 1609256"/>
              <a:gd name="connsiteY9" fmla="*/ 346621 h 1106167"/>
              <a:gd name="connsiteX10" fmla="*/ 568335 w 1609256"/>
              <a:gd name="connsiteY10" fmla="*/ 924 h 1106167"/>
              <a:gd name="connsiteX11" fmla="*/ 106982 w 1609256"/>
              <a:gd name="connsiteY11" fmla="*/ 462278 h 1106167"/>
              <a:gd name="connsiteX12" fmla="*/ 0 w 1609256"/>
              <a:gd name="connsiteY12" fmla="*/ 346621 h 1106167"/>
              <a:gd name="connsiteX0" fmla="*/ 486617 w 1502274"/>
              <a:gd name="connsiteY0" fmla="*/ 25648 h 1105243"/>
              <a:gd name="connsiteX1" fmla="*/ 570409 w 1502274"/>
              <a:gd name="connsiteY1" fmla="*/ 102233 h 1105243"/>
              <a:gd name="connsiteX2" fmla="*/ 1393807 w 1502274"/>
              <a:gd name="connsiteY2" fmla="*/ 447576 h 1105243"/>
              <a:gd name="connsiteX3" fmla="*/ 1502274 w 1502274"/>
              <a:gd name="connsiteY3" fmla="*/ 452712 h 1105243"/>
              <a:gd name="connsiteX4" fmla="*/ 1502274 w 1502274"/>
              <a:gd name="connsiteY4" fmla="*/ 1105243 h 1105243"/>
              <a:gd name="connsiteX5" fmla="*/ 1331207 w 1502274"/>
              <a:gd name="connsiteY5" fmla="*/ 1097143 h 1105243"/>
              <a:gd name="connsiteX6" fmla="*/ 151012 w 1502274"/>
              <a:gd name="connsiteY6" fmla="*/ 602155 h 1105243"/>
              <a:gd name="connsiteX7" fmla="*/ 25148 w 1502274"/>
              <a:gd name="connsiteY7" fmla="*/ 487118 h 1105243"/>
              <a:gd name="connsiteX8" fmla="*/ 486617 w 1502274"/>
              <a:gd name="connsiteY8" fmla="*/ 25648 h 1105243"/>
              <a:gd name="connsiteX9" fmla="*/ 0 w 1502274"/>
              <a:gd name="connsiteY9" fmla="*/ 461354 h 1105243"/>
              <a:gd name="connsiteX10" fmla="*/ 461353 w 1502274"/>
              <a:gd name="connsiteY10" fmla="*/ 0 h 1105243"/>
              <a:gd name="connsiteX11" fmla="*/ 0 w 1502274"/>
              <a:gd name="connsiteY11" fmla="*/ 461354 h 1105243"/>
              <a:gd name="connsiteX0" fmla="*/ 461469 w 1477126"/>
              <a:gd name="connsiteY0" fmla="*/ 0 h 1079595"/>
              <a:gd name="connsiteX1" fmla="*/ 545261 w 1477126"/>
              <a:gd name="connsiteY1" fmla="*/ 76585 h 1079595"/>
              <a:gd name="connsiteX2" fmla="*/ 1368659 w 1477126"/>
              <a:gd name="connsiteY2" fmla="*/ 421928 h 1079595"/>
              <a:gd name="connsiteX3" fmla="*/ 1477126 w 1477126"/>
              <a:gd name="connsiteY3" fmla="*/ 427064 h 1079595"/>
              <a:gd name="connsiteX4" fmla="*/ 1477126 w 1477126"/>
              <a:gd name="connsiteY4" fmla="*/ 1079595 h 1079595"/>
              <a:gd name="connsiteX5" fmla="*/ 1306059 w 1477126"/>
              <a:gd name="connsiteY5" fmla="*/ 1071495 h 1079595"/>
              <a:gd name="connsiteX6" fmla="*/ 125864 w 1477126"/>
              <a:gd name="connsiteY6" fmla="*/ 576507 h 1079595"/>
              <a:gd name="connsiteX7" fmla="*/ 0 w 1477126"/>
              <a:gd name="connsiteY7" fmla="*/ 461470 h 1079595"/>
              <a:gd name="connsiteX8" fmla="*/ 461469 w 1477126"/>
              <a:gd name="connsiteY8" fmla="*/ 0 h 107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126" h="1079595">
                <a:moveTo>
                  <a:pt x="461469" y="0"/>
                </a:moveTo>
                <a:lnTo>
                  <a:pt x="545261" y="76585"/>
                </a:lnTo>
                <a:cubicBezTo>
                  <a:pt x="772382" y="267323"/>
                  <a:pt x="1056641" y="392230"/>
                  <a:pt x="1368659" y="421928"/>
                </a:cubicBezTo>
                <a:lnTo>
                  <a:pt x="1477126" y="427064"/>
                </a:lnTo>
                <a:lnTo>
                  <a:pt x="1477126" y="1079595"/>
                </a:lnTo>
                <a:lnTo>
                  <a:pt x="1306059" y="1071495"/>
                </a:lnTo>
                <a:cubicBezTo>
                  <a:pt x="858836" y="1028928"/>
                  <a:pt x="451401" y="849896"/>
                  <a:pt x="125864" y="576507"/>
                </a:cubicBezTo>
                <a:lnTo>
                  <a:pt x="0" y="461470"/>
                </a:lnTo>
                <a:lnTo>
                  <a:pt x="461469" y="0"/>
                </a:lnTo>
                <a:close/>
              </a:path>
            </a:pathLst>
          </a:custGeom>
          <a:gradFill>
            <a:gsLst>
              <a:gs pos="30000">
                <a:srgbClr val="EEEFF1">
                  <a:alpha val="85000"/>
                </a:srgbClr>
              </a:gs>
              <a:gs pos="91000">
                <a:srgbClr val="C2CBD0">
                  <a:alpha val="90000"/>
                </a:srgbClr>
              </a:gs>
            </a:gsLst>
            <a:path path="circle">
              <a:fillToRect l="50000" t="50000" r="50000" b="50000"/>
            </a:path>
          </a:gradFill>
          <a:ln>
            <a:noFill/>
          </a:ln>
          <a:effectLst>
            <a:outerShdw blurRad="254000" dist="241300" dir="2460000" algn="tl" rotWithShape="0">
              <a:schemeClr val="accent1">
                <a:lumMod val="7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D4A55CEA-60DD-4D4D-AB82-2D8CC0918AB9}"/>
              </a:ext>
            </a:extLst>
          </p:cNvPr>
          <p:cNvSpPr/>
          <p:nvPr/>
        </p:nvSpPr>
        <p:spPr>
          <a:xfrm>
            <a:off x="5156791" y="3051075"/>
            <a:ext cx="181968" cy="1819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B7C4CA84-2D09-4A3B-A791-14B291388282}"/>
              </a:ext>
            </a:extLst>
          </p:cNvPr>
          <p:cNvSpPr/>
          <p:nvPr/>
        </p:nvSpPr>
        <p:spPr>
          <a:xfrm>
            <a:off x="5257308" y="3329405"/>
            <a:ext cx="181968" cy="1819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FBDE4185-CF05-4E00-9DF5-1C879C626A7B}"/>
              </a:ext>
            </a:extLst>
          </p:cNvPr>
          <p:cNvSpPr/>
          <p:nvPr/>
        </p:nvSpPr>
        <p:spPr>
          <a:xfrm>
            <a:off x="5165802" y="2759688"/>
            <a:ext cx="181968" cy="1819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c 41">
            <a:extLst>
              <a:ext uri="{FF2B5EF4-FFF2-40B4-BE49-F238E27FC236}">
                <a16:creationId xmlns:a16="http://schemas.microsoft.com/office/drawing/2014/main" id="{157B872F-D59B-41E2-A432-FAD0F699E900}"/>
              </a:ext>
            </a:extLst>
          </p:cNvPr>
          <p:cNvSpPr/>
          <p:nvPr/>
        </p:nvSpPr>
        <p:spPr>
          <a:xfrm>
            <a:off x="5124001" y="2005496"/>
            <a:ext cx="2016000" cy="2016000"/>
          </a:xfrm>
          <a:prstGeom prst="arc">
            <a:avLst>
              <a:gd name="adj1" fmla="val 16200000"/>
              <a:gd name="adj2" fmla="val 7846084"/>
            </a:avLst>
          </a:prstGeom>
          <a:ln>
            <a:gradFill>
              <a:gsLst>
                <a:gs pos="0">
                  <a:schemeClr val="bg1"/>
                </a:gs>
                <a:gs pos="100000">
                  <a:schemeClr val="bg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Rounded Corners 45">
            <a:extLst>
              <a:ext uri="{FF2B5EF4-FFF2-40B4-BE49-F238E27FC236}">
                <a16:creationId xmlns:a16="http://schemas.microsoft.com/office/drawing/2014/main" id="{402D4244-1E7C-42F3-995D-C91BE096DEE4}"/>
              </a:ext>
            </a:extLst>
          </p:cNvPr>
          <p:cNvSpPr/>
          <p:nvPr/>
        </p:nvSpPr>
        <p:spPr>
          <a:xfrm>
            <a:off x="6024000" y="4449363"/>
            <a:ext cx="144000" cy="828000"/>
          </a:xfrm>
          <a:prstGeom prst="roundRect">
            <a:avLst>
              <a:gd name="adj" fmla="val 50000"/>
            </a:avLst>
          </a:prstGeom>
          <a:solidFill>
            <a:schemeClr val="bg1"/>
          </a:solidFill>
          <a:ln>
            <a:noFill/>
          </a:ln>
          <a:effectLst>
            <a:innerShdw blurRad="114300">
              <a:schemeClr val="bg2">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FEB3CA25-2C7E-49F6-A27F-2D27921C0798}"/>
              </a:ext>
            </a:extLst>
          </p:cNvPr>
          <p:cNvGrpSpPr/>
          <p:nvPr/>
        </p:nvGrpSpPr>
        <p:grpSpPr>
          <a:xfrm>
            <a:off x="892516" y="1722175"/>
            <a:ext cx="2307983" cy="882067"/>
            <a:chOff x="349229" y="1510650"/>
            <a:chExt cx="2307983" cy="882067"/>
          </a:xfrm>
        </p:grpSpPr>
        <p:sp>
          <p:nvSpPr>
            <p:cNvPr id="50" name="Oval 49">
              <a:extLst>
                <a:ext uri="{FF2B5EF4-FFF2-40B4-BE49-F238E27FC236}">
                  <a16:creationId xmlns:a16="http://schemas.microsoft.com/office/drawing/2014/main" id="{BE409692-726B-4BDE-86BA-D25ADE357C88}"/>
                </a:ext>
              </a:extLst>
            </p:cNvPr>
            <p:cNvSpPr/>
            <p:nvPr/>
          </p:nvSpPr>
          <p:spPr>
            <a:xfrm>
              <a:off x="349229" y="1510650"/>
              <a:ext cx="468000" cy="468000"/>
            </a:xfrm>
            <a:prstGeom prst="ellipse">
              <a:avLst/>
            </a:prstGeom>
            <a:solidFill>
              <a:srgbClr val="CC4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 name="Group 52">
              <a:extLst>
                <a:ext uri="{FF2B5EF4-FFF2-40B4-BE49-F238E27FC236}">
                  <a16:creationId xmlns:a16="http://schemas.microsoft.com/office/drawing/2014/main" id="{2A922F70-4DBB-4D71-BD3D-4528D62030B0}"/>
                </a:ext>
              </a:extLst>
            </p:cNvPr>
            <p:cNvGrpSpPr/>
            <p:nvPr/>
          </p:nvGrpSpPr>
          <p:grpSpPr>
            <a:xfrm>
              <a:off x="869467" y="1628396"/>
              <a:ext cx="1787745" cy="764321"/>
              <a:chOff x="1401092" y="1628396"/>
              <a:chExt cx="1787745" cy="764321"/>
            </a:xfrm>
          </p:grpSpPr>
          <p:sp>
            <p:nvSpPr>
              <p:cNvPr id="51" name="TextBox 50">
                <a:extLst>
                  <a:ext uri="{FF2B5EF4-FFF2-40B4-BE49-F238E27FC236}">
                    <a16:creationId xmlns:a16="http://schemas.microsoft.com/office/drawing/2014/main" id="{8B66A5F7-6E40-4E28-883B-4837A5C0D7E6}"/>
                  </a:ext>
                </a:extLst>
              </p:cNvPr>
              <p:cNvSpPr txBox="1"/>
              <p:nvPr/>
            </p:nvSpPr>
            <p:spPr>
              <a:xfrm>
                <a:off x="1402396" y="1628396"/>
                <a:ext cx="129805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solidFill>
                      <a:srgbClr val="B32A97"/>
                    </a:solidFill>
                    <a:latin typeface="Raleway Medium" panose="020B0603030101060003" pitchFamily="34" charset="0"/>
                  </a:rPr>
                  <a:t>Schedule Visits</a:t>
                </a:r>
                <a:endParaRPr kumimoji="0" lang="en-IN" sz="1100" b="0" i="0" u="none" strike="noStrike" kern="1200" cap="none" spc="0" normalizeH="0" baseline="0" noProof="0" dirty="0">
                  <a:ln>
                    <a:noFill/>
                  </a:ln>
                  <a:solidFill>
                    <a:srgbClr val="B32A97"/>
                  </a:solidFill>
                  <a:effectLst/>
                  <a:uLnTx/>
                  <a:uFillTx/>
                  <a:latin typeface="Raleway Medium" panose="020B0603030101060003" pitchFamily="34" charset="0"/>
                  <a:ea typeface="+mn-ea"/>
                  <a:cs typeface="+mn-cs"/>
                </a:endParaRPr>
              </a:p>
            </p:txBody>
          </p:sp>
          <p:sp>
            <p:nvSpPr>
              <p:cNvPr id="52" name="TextBox 51">
                <a:extLst>
                  <a:ext uri="{FF2B5EF4-FFF2-40B4-BE49-F238E27FC236}">
                    <a16:creationId xmlns:a16="http://schemas.microsoft.com/office/drawing/2014/main" id="{CB874E94-39A0-4CC9-ABDE-436ED122C758}"/>
                  </a:ext>
                </a:extLst>
              </p:cNvPr>
              <p:cNvSpPr txBox="1"/>
              <p:nvPr/>
            </p:nvSpPr>
            <p:spPr>
              <a:xfrm>
                <a:off x="1401092" y="1869497"/>
                <a:ext cx="1787745"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700" dirty="0">
                    <a:solidFill>
                      <a:srgbClr val="44546A">
                        <a:lumMod val="75000"/>
                      </a:srgbClr>
                    </a:solidFill>
                    <a:latin typeface="Raleway" panose="020B0503030101060003" pitchFamily="34" charset="0"/>
                  </a:rPr>
                  <a:t>Pre Schedule site visits will be provided where our technicians will visit the site covered under the plan to check any defaults in a fixed time interval. </a:t>
                </a:r>
                <a:endParaRPr kumimoji="0" lang="en-IN" sz="700" b="0" i="0" u="none" strike="noStrike" kern="1200" cap="none" spc="0" normalizeH="0" baseline="0" noProof="0" dirty="0">
                  <a:ln>
                    <a:noFill/>
                  </a:ln>
                  <a:solidFill>
                    <a:srgbClr val="44546A">
                      <a:lumMod val="75000"/>
                    </a:srgbClr>
                  </a:solidFill>
                  <a:effectLst/>
                  <a:uLnTx/>
                  <a:uFillTx/>
                  <a:latin typeface="Raleway" panose="020B0503030101060003" pitchFamily="34" charset="0"/>
                  <a:ea typeface="+mn-ea"/>
                  <a:cs typeface="+mn-cs"/>
                </a:endParaRPr>
              </a:p>
            </p:txBody>
          </p:sp>
        </p:grpSp>
      </p:grpSp>
      <p:grpSp>
        <p:nvGrpSpPr>
          <p:cNvPr id="69" name="Group 68">
            <a:extLst>
              <a:ext uri="{FF2B5EF4-FFF2-40B4-BE49-F238E27FC236}">
                <a16:creationId xmlns:a16="http://schemas.microsoft.com/office/drawing/2014/main" id="{E37FE83B-68D5-4FA2-8C40-9DBEF61C8835}"/>
              </a:ext>
            </a:extLst>
          </p:cNvPr>
          <p:cNvGrpSpPr/>
          <p:nvPr/>
        </p:nvGrpSpPr>
        <p:grpSpPr>
          <a:xfrm>
            <a:off x="892516" y="3072680"/>
            <a:ext cx="2257950" cy="779539"/>
            <a:chOff x="349229" y="1510650"/>
            <a:chExt cx="2257950" cy="779539"/>
          </a:xfrm>
        </p:grpSpPr>
        <p:sp>
          <p:nvSpPr>
            <p:cNvPr id="70" name="Oval 69">
              <a:extLst>
                <a:ext uri="{FF2B5EF4-FFF2-40B4-BE49-F238E27FC236}">
                  <a16:creationId xmlns:a16="http://schemas.microsoft.com/office/drawing/2014/main" id="{57605211-CC7D-46EF-89A7-848F3942BEDF}"/>
                </a:ext>
              </a:extLst>
            </p:cNvPr>
            <p:cNvSpPr/>
            <p:nvPr/>
          </p:nvSpPr>
          <p:spPr>
            <a:xfrm>
              <a:off x="349229" y="1510650"/>
              <a:ext cx="468000" cy="468000"/>
            </a:xfrm>
            <a:prstGeom prst="ellipse">
              <a:avLst/>
            </a:prstGeom>
            <a:solidFill>
              <a:srgbClr val="EE68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2E417335-6F4A-40CA-8505-914823BF7AE6}"/>
                </a:ext>
              </a:extLst>
            </p:cNvPr>
            <p:cNvGrpSpPr/>
            <p:nvPr/>
          </p:nvGrpSpPr>
          <p:grpSpPr>
            <a:xfrm>
              <a:off x="870771" y="1628396"/>
              <a:ext cx="1736408" cy="661793"/>
              <a:chOff x="1402396" y="1628396"/>
              <a:chExt cx="1736408" cy="661793"/>
            </a:xfrm>
          </p:grpSpPr>
          <p:sp>
            <p:nvSpPr>
              <p:cNvPr id="73" name="TextBox 72">
                <a:extLst>
                  <a:ext uri="{FF2B5EF4-FFF2-40B4-BE49-F238E27FC236}">
                    <a16:creationId xmlns:a16="http://schemas.microsoft.com/office/drawing/2014/main" id="{0588974E-2A37-4BD4-8A81-004F693ECA17}"/>
                  </a:ext>
                </a:extLst>
              </p:cNvPr>
              <p:cNvSpPr txBox="1"/>
              <p:nvPr/>
            </p:nvSpPr>
            <p:spPr>
              <a:xfrm>
                <a:off x="1402396" y="1628396"/>
                <a:ext cx="129805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ED6323"/>
                    </a:solidFill>
                    <a:effectLst/>
                    <a:uLnTx/>
                    <a:uFillTx/>
                    <a:latin typeface="Raleway Medium" panose="020B0603030101060003" pitchFamily="34" charset="0"/>
                    <a:ea typeface="+mn-ea"/>
                    <a:cs typeface="+mn-cs"/>
                  </a:rPr>
                  <a:t>Emergency Visits</a:t>
                </a:r>
              </a:p>
            </p:txBody>
          </p:sp>
          <p:sp>
            <p:nvSpPr>
              <p:cNvPr id="74" name="TextBox 73">
                <a:extLst>
                  <a:ext uri="{FF2B5EF4-FFF2-40B4-BE49-F238E27FC236}">
                    <a16:creationId xmlns:a16="http://schemas.microsoft.com/office/drawing/2014/main" id="{5A11844C-19F6-405C-AB31-21350220D905}"/>
                  </a:ext>
                </a:extLst>
              </p:cNvPr>
              <p:cNvSpPr txBox="1"/>
              <p:nvPr/>
            </p:nvSpPr>
            <p:spPr>
              <a:xfrm>
                <a:off x="1418773" y="1874691"/>
                <a:ext cx="1720031" cy="41549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700" dirty="0">
                    <a:solidFill>
                      <a:srgbClr val="44546A">
                        <a:lumMod val="75000"/>
                      </a:srgbClr>
                    </a:solidFill>
                    <a:latin typeface="Raleway" panose="020B0503030101060003" pitchFamily="34" charset="0"/>
                  </a:rPr>
                  <a:t>In case of any problem in the systems under plan emergency visits will be provides asap to solve the problem.</a:t>
                </a:r>
                <a:endParaRPr kumimoji="0" lang="en-IN" sz="700" b="0" i="0" u="none" strike="noStrike" kern="1200" cap="none" spc="0" normalizeH="0" baseline="0" noProof="0" dirty="0">
                  <a:ln>
                    <a:noFill/>
                  </a:ln>
                  <a:solidFill>
                    <a:srgbClr val="44546A">
                      <a:lumMod val="75000"/>
                    </a:srgbClr>
                  </a:solidFill>
                  <a:effectLst/>
                  <a:uLnTx/>
                  <a:uFillTx/>
                  <a:latin typeface="Raleway" panose="020B0503030101060003" pitchFamily="34" charset="0"/>
                  <a:ea typeface="+mn-ea"/>
                  <a:cs typeface="+mn-cs"/>
                </a:endParaRPr>
              </a:p>
            </p:txBody>
          </p:sp>
        </p:grpSp>
      </p:grpSp>
      <p:grpSp>
        <p:nvGrpSpPr>
          <p:cNvPr id="77" name="Group 76">
            <a:extLst>
              <a:ext uri="{FF2B5EF4-FFF2-40B4-BE49-F238E27FC236}">
                <a16:creationId xmlns:a16="http://schemas.microsoft.com/office/drawing/2014/main" id="{3CD34C3A-8BB6-4795-9E96-230BD8909EB7}"/>
              </a:ext>
            </a:extLst>
          </p:cNvPr>
          <p:cNvGrpSpPr/>
          <p:nvPr/>
        </p:nvGrpSpPr>
        <p:grpSpPr>
          <a:xfrm>
            <a:off x="892516" y="4423185"/>
            <a:ext cx="2065244" cy="779539"/>
            <a:chOff x="349229" y="1510650"/>
            <a:chExt cx="2065244" cy="779539"/>
          </a:xfrm>
        </p:grpSpPr>
        <p:sp>
          <p:nvSpPr>
            <p:cNvPr id="79" name="Oval 78">
              <a:extLst>
                <a:ext uri="{FF2B5EF4-FFF2-40B4-BE49-F238E27FC236}">
                  <a16:creationId xmlns:a16="http://schemas.microsoft.com/office/drawing/2014/main" id="{9A4BB0EE-A558-411B-9042-AFA46192B97C}"/>
                </a:ext>
              </a:extLst>
            </p:cNvPr>
            <p:cNvSpPr/>
            <p:nvPr/>
          </p:nvSpPr>
          <p:spPr>
            <a:xfrm>
              <a:off x="349229" y="1510650"/>
              <a:ext cx="468000" cy="468000"/>
            </a:xfrm>
            <a:prstGeom prst="ellipse">
              <a:avLst/>
            </a:prstGeom>
            <a:solidFill>
              <a:srgbClr val="FFB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0" name="Group 79">
              <a:extLst>
                <a:ext uri="{FF2B5EF4-FFF2-40B4-BE49-F238E27FC236}">
                  <a16:creationId xmlns:a16="http://schemas.microsoft.com/office/drawing/2014/main" id="{3B25642F-A94B-4C8C-807E-EDD63836CC4D}"/>
                </a:ext>
              </a:extLst>
            </p:cNvPr>
            <p:cNvGrpSpPr/>
            <p:nvPr/>
          </p:nvGrpSpPr>
          <p:grpSpPr>
            <a:xfrm>
              <a:off x="870771" y="1628396"/>
              <a:ext cx="1543702" cy="661793"/>
              <a:chOff x="1402396" y="1628396"/>
              <a:chExt cx="1543702" cy="661793"/>
            </a:xfrm>
          </p:grpSpPr>
          <p:sp>
            <p:nvSpPr>
              <p:cNvPr id="81" name="TextBox 80">
                <a:extLst>
                  <a:ext uri="{FF2B5EF4-FFF2-40B4-BE49-F238E27FC236}">
                    <a16:creationId xmlns:a16="http://schemas.microsoft.com/office/drawing/2014/main" id="{2AA2EF65-D947-4F4B-8E5B-FBEF2DA4C0E8}"/>
                  </a:ext>
                </a:extLst>
              </p:cNvPr>
              <p:cNvSpPr txBox="1"/>
              <p:nvPr/>
            </p:nvSpPr>
            <p:spPr>
              <a:xfrm>
                <a:off x="1402396" y="1628396"/>
                <a:ext cx="129805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solidFill>
                      <a:srgbClr val="CC8800"/>
                    </a:solidFill>
                    <a:latin typeface="Raleway Medium" panose="020B0603030101060003" pitchFamily="34" charset="0"/>
                  </a:rPr>
                  <a:t>Repair Supports</a:t>
                </a:r>
                <a:endParaRPr kumimoji="0" lang="en-IN" sz="1100" b="0" i="0" u="none" strike="noStrike" kern="1200" cap="none" spc="0" normalizeH="0" baseline="0" noProof="0" dirty="0">
                  <a:ln>
                    <a:noFill/>
                  </a:ln>
                  <a:solidFill>
                    <a:srgbClr val="CC8800"/>
                  </a:solidFill>
                  <a:effectLst/>
                  <a:uLnTx/>
                  <a:uFillTx/>
                  <a:latin typeface="Raleway Medium" panose="020B0603030101060003" pitchFamily="34" charset="0"/>
                  <a:ea typeface="+mn-ea"/>
                  <a:cs typeface="+mn-cs"/>
                </a:endParaRPr>
              </a:p>
            </p:txBody>
          </p:sp>
          <p:sp>
            <p:nvSpPr>
              <p:cNvPr id="82" name="TextBox 81">
                <a:extLst>
                  <a:ext uri="{FF2B5EF4-FFF2-40B4-BE49-F238E27FC236}">
                    <a16:creationId xmlns:a16="http://schemas.microsoft.com/office/drawing/2014/main" id="{65B45ECA-047B-4F72-BEB7-8E0BE9A6A148}"/>
                  </a:ext>
                </a:extLst>
              </p:cNvPr>
              <p:cNvSpPr txBox="1"/>
              <p:nvPr/>
            </p:nvSpPr>
            <p:spPr>
              <a:xfrm>
                <a:off x="1418773" y="1874691"/>
                <a:ext cx="1527325" cy="41549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700" dirty="0">
                    <a:solidFill>
                      <a:srgbClr val="44546A">
                        <a:lumMod val="75000"/>
                      </a:srgbClr>
                    </a:solidFill>
                    <a:latin typeface="Raleway" panose="020B0503030101060003" pitchFamily="34" charset="0"/>
                  </a:rPr>
                  <a:t>Parts</a:t>
                </a:r>
                <a:r>
                  <a:rPr kumimoji="0" lang="en-IN" sz="700" b="0" i="0" u="none" strike="noStrike" kern="1200" cap="none" spc="0" normalizeH="0" baseline="0" noProof="0" dirty="0">
                    <a:ln>
                      <a:noFill/>
                    </a:ln>
                    <a:solidFill>
                      <a:srgbClr val="44546A">
                        <a:lumMod val="75000"/>
                      </a:srgbClr>
                    </a:solidFill>
                    <a:effectLst/>
                    <a:uLnTx/>
                    <a:uFillTx/>
                    <a:latin typeface="Raleway" panose="020B0503030101060003" pitchFamily="34" charset="0"/>
                    <a:ea typeface="+mn-ea"/>
                    <a:cs typeface="+mn-cs"/>
                  </a:rPr>
                  <a:t> which are repairable will be soundly repaired to make the system run again. </a:t>
                </a:r>
              </a:p>
            </p:txBody>
          </p:sp>
        </p:grpSp>
      </p:grpSp>
      <p:grpSp>
        <p:nvGrpSpPr>
          <p:cNvPr id="84" name="Group 83">
            <a:extLst>
              <a:ext uri="{FF2B5EF4-FFF2-40B4-BE49-F238E27FC236}">
                <a16:creationId xmlns:a16="http://schemas.microsoft.com/office/drawing/2014/main" id="{829C681E-62E8-4B99-9489-07EE0BBFCC20}"/>
              </a:ext>
            </a:extLst>
          </p:cNvPr>
          <p:cNvGrpSpPr/>
          <p:nvPr/>
        </p:nvGrpSpPr>
        <p:grpSpPr>
          <a:xfrm>
            <a:off x="9234240" y="1727255"/>
            <a:ext cx="2065244" cy="779539"/>
            <a:chOff x="349229" y="1510650"/>
            <a:chExt cx="2065244" cy="779539"/>
          </a:xfrm>
        </p:grpSpPr>
        <p:sp>
          <p:nvSpPr>
            <p:cNvPr id="85" name="Oval 84">
              <a:extLst>
                <a:ext uri="{FF2B5EF4-FFF2-40B4-BE49-F238E27FC236}">
                  <a16:creationId xmlns:a16="http://schemas.microsoft.com/office/drawing/2014/main" id="{5A1E5FDC-89B9-4DA1-B8E9-B04727D81B02}"/>
                </a:ext>
              </a:extLst>
            </p:cNvPr>
            <p:cNvSpPr/>
            <p:nvPr/>
          </p:nvSpPr>
          <p:spPr>
            <a:xfrm>
              <a:off x="349229" y="1510650"/>
              <a:ext cx="468000" cy="468000"/>
            </a:xfrm>
            <a:prstGeom prst="ellipse">
              <a:avLst/>
            </a:prstGeom>
            <a:solidFill>
              <a:srgbClr val="584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37129AFB-C24D-49F9-90B7-91D881F79198}"/>
                </a:ext>
              </a:extLst>
            </p:cNvPr>
            <p:cNvGrpSpPr/>
            <p:nvPr/>
          </p:nvGrpSpPr>
          <p:grpSpPr>
            <a:xfrm>
              <a:off x="870771" y="1628396"/>
              <a:ext cx="1543702" cy="661793"/>
              <a:chOff x="1402396" y="1628396"/>
              <a:chExt cx="1543702" cy="661793"/>
            </a:xfrm>
          </p:grpSpPr>
          <p:sp>
            <p:nvSpPr>
              <p:cNvPr id="88" name="TextBox 87">
                <a:extLst>
                  <a:ext uri="{FF2B5EF4-FFF2-40B4-BE49-F238E27FC236}">
                    <a16:creationId xmlns:a16="http://schemas.microsoft.com/office/drawing/2014/main" id="{9CEB5FE5-5C87-4EA5-989E-A83A00DC5224}"/>
                  </a:ext>
                </a:extLst>
              </p:cNvPr>
              <p:cNvSpPr txBox="1"/>
              <p:nvPr/>
            </p:nvSpPr>
            <p:spPr>
              <a:xfrm>
                <a:off x="1402396" y="1628396"/>
                <a:ext cx="129805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solidFill>
                      <a:srgbClr val="584891"/>
                    </a:solidFill>
                    <a:latin typeface="Raleway Medium" panose="020B0603030101060003" pitchFamily="34" charset="0"/>
                  </a:rPr>
                  <a:t>Online Support</a:t>
                </a:r>
                <a:endParaRPr kumimoji="0" lang="en-IN" sz="1100" b="0" i="0" u="none" strike="noStrike" kern="1200" cap="none" spc="0" normalizeH="0" baseline="0" noProof="0" dirty="0">
                  <a:ln>
                    <a:noFill/>
                  </a:ln>
                  <a:solidFill>
                    <a:srgbClr val="584891"/>
                  </a:solidFill>
                  <a:effectLst/>
                  <a:uLnTx/>
                  <a:uFillTx/>
                  <a:latin typeface="Raleway Medium" panose="020B0603030101060003" pitchFamily="34" charset="0"/>
                  <a:ea typeface="+mn-ea"/>
                  <a:cs typeface="+mn-cs"/>
                </a:endParaRPr>
              </a:p>
            </p:txBody>
          </p:sp>
          <p:sp>
            <p:nvSpPr>
              <p:cNvPr id="89" name="TextBox 88">
                <a:extLst>
                  <a:ext uri="{FF2B5EF4-FFF2-40B4-BE49-F238E27FC236}">
                    <a16:creationId xmlns:a16="http://schemas.microsoft.com/office/drawing/2014/main" id="{8B117E10-BB52-4A83-BA56-80A13C24AB44}"/>
                  </a:ext>
                </a:extLst>
              </p:cNvPr>
              <p:cNvSpPr txBox="1"/>
              <p:nvPr/>
            </p:nvSpPr>
            <p:spPr>
              <a:xfrm>
                <a:off x="1418773" y="1874691"/>
                <a:ext cx="1527325" cy="41549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700" dirty="0">
                    <a:solidFill>
                      <a:srgbClr val="44546A">
                        <a:lumMod val="75000"/>
                      </a:srgbClr>
                    </a:solidFill>
                    <a:latin typeface="Raleway" panose="020B0503030101060003" pitchFamily="34" charset="0"/>
                  </a:rPr>
                  <a:t>Our online Support Team are up and running to help you with any problems regarding the site.</a:t>
                </a:r>
                <a:endParaRPr kumimoji="0" lang="en-IN" sz="700" b="0" i="0" u="none" strike="noStrike" kern="1200" cap="none" spc="0" normalizeH="0" baseline="0" noProof="0" dirty="0">
                  <a:ln>
                    <a:noFill/>
                  </a:ln>
                  <a:solidFill>
                    <a:srgbClr val="44546A">
                      <a:lumMod val="75000"/>
                    </a:srgbClr>
                  </a:solidFill>
                  <a:effectLst/>
                  <a:uLnTx/>
                  <a:uFillTx/>
                  <a:latin typeface="Raleway" panose="020B0503030101060003" pitchFamily="34" charset="0"/>
                  <a:ea typeface="+mn-ea"/>
                  <a:cs typeface="+mn-cs"/>
                </a:endParaRPr>
              </a:p>
            </p:txBody>
          </p:sp>
        </p:grpSp>
      </p:grpSp>
      <p:grpSp>
        <p:nvGrpSpPr>
          <p:cNvPr id="91" name="Group 90">
            <a:extLst>
              <a:ext uri="{FF2B5EF4-FFF2-40B4-BE49-F238E27FC236}">
                <a16:creationId xmlns:a16="http://schemas.microsoft.com/office/drawing/2014/main" id="{98DE75AC-EE03-4FEC-A13E-BDFCA7F2CAE4}"/>
              </a:ext>
            </a:extLst>
          </p:cNvPr>
          <p:cNvGrpSpPr/>
          <p:nvPr/>
        </p:nvGrpSpPr>
        <p:grpSpPr>
          <a:xfrm>
            <a:off x="9234240" y="3077760"/>
            <a:ext cx="2299154" cy="789774"/>
            <a:chOff x="349229" y="1510650"/>
            <a:chExt cx="2299154" cy="789774"/>
          </a:xfrm>
        </p:grpSpPr>
        <p:sp>
          <p:nvSpPr>
            <p:cNvPr id="93" name="Oval 92">
              <a:extLst>
                <a:ext uri="{FF2B5EF4-FFF2-40B4-BE49-F238E27FC236}">
                  <a16:creationId xmlns:a16="http://schemas.microsoft.com/office/drawing/2014/main" id="{FA40D236-64C9-414A-9668-83AA0098D109}"/>
                </a:ext>
              </a:extLst>
            </p:cNvPr>
            <p:cNvSpPr/>
            <p:nvPr/>
          </p:nvSpPr>
          <p:spPr>
            <a:xfrm>
              <a:off x="349229" y="1510650"/>
              <a:ext cx="468000" cy="468000"/>
            </a:xfrm>
            <a:prstGeom prst="ellipse">
              <a:avLst/>
            </a:prstGeom>
            <a:solidFill>
              <a:srgbClr val="00AD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4" name="Group 93">
              <a:extLst>
                <a:ext uri="{FF2B5EF4-FFF2-40B4-BE49-F238E27FC236}">
                  <a16:creationId xmlns:a16="http://schemas.microsoft.com/office/drawing/2014/main" id="{2CE91C18-DF01-4BFD-A9C1-9B91DE9248DE}"/>
                </a:ext>
              </a:extLst>
            </p:cNvPr>
            <p:cNvGrpSpPr/>
            <p:nvPr/>
          </p:nvGrpSpPr>
          <p:grpSpPr>
            <a:xfrm>
              <a:off x="870770" y="1628396"/>
              <a:ext cx="1777613" cy="672028"/>
              <a:chOff x="1402395" y="1628396"/>
              <a:chExt cx="1777613" cy="672028"/>
            </a:xfrm>
          </p:grpSpPr>
          <p:sp>
            <p:nvSpPr>
              <p:cNvPr id="95" name="TextBox 94">
                <a:extLst>
                  <a:ext uri="{FF2B5EF4-FFF2-40B4-BE49-F238E27FC236}">
                    <a16:creationId xmlns:a16="http://schemas.microsoft.com/office/drawing/2014/main" id="{DF0D0BB3-F01E-44DD-9AC6-B3333BBA857C}"/>
                  </a:ext>
                </a:extLst>
              </p:cNvPr>
              <p:cNvSpPr txBox="1"/>
              <p:nvPr/>
            </p:nvSpPr>
            <p:spPr>
              <a:xfrm>
                <a:off x="1402395" y="1628396"/>
                <a:ext cx="17776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solidFill>
                      <a:srgbClr val="00ADCF"/>
                    </a:solidFill>
                    <a:latin typeface="Raleway Medium" panose="020B0603030101060003" pitchFamily="34" charset="0"/>
                  </a:rPr>
                  <a:t>Quick Response Team</a:t>
                </a:r>
                <a:endParaRPr kumimoji="0" lang="en-IN" sz="1100" b="0" i="0" u="none" strike="noStrike" kern="1200" cap="none" spc="0" normalizeH="0" baseline="0" noProof="0" dirty="0">
                  <a:ln>
                    <a:noFill/>
                  </a:ln>
                  <a:solidFill>
                    <a:srgbClr val="00ADCF"/>
                  </a:solidFill>
                  <a:effectLst/>
                  <a:uLnTx/>
                  <a:uFillTx/>
                  <a:latin typeface="Raleway Medium" panose="020B0603030101060003" pitchFamily="34" charset="0"/>
                  <a:ea typeface="+mn-ea"/>
                  <a:cs typeface="+mn-cs"/>
                </a:endParaRPr>
              </a:p>
            </p:txBody>
          </p:sp>
          <p:sp>
            <p:nvSpPr>
              <p:cNvPr id="96" name="TextBox 95">
                <a:extLst>
                  <a:ext uri="{FF2B5EF4-FFF2-40B4-BE49-F238E27FC236}">
                    <a16:creationId xmlns:a16="http://schemas.microsoft.com/office/drawing/2014/main" id="{E07C9C1C-7B96-46F0-9BDC-460231C2E3B8}"/>
                  </a:ext>
                </a:extLst>
              </p:cNvPr>
              <p:cNvSpPr txBox="1"/>
              <p:nvPr/>
            </p:nvSpPr>
            <p:spPr>
              <a:xfrm>
                <a:off x="1418773" y="1884926"/>
                <a:ext cx="1527325" cy="41549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700" dirty="0">
                    <a:solidFill>
                      <a:srgbClr val="44546A">
                        <a:lumMod val="75000"/>
                      </a:srgbClr>
                    </a:solidFill>
                    <a:latin typeface="Raleway" panose="020B0503030101060003" pitchFamily="34" charset="0"/>
                  </a:rPr>
                  <a:t>Our service team are always ready to help any quarry or problems faced by our clients.</a:t>
                </a:r>
                <a:endParaRPr kumimoji="0" lang="en-IN" sz="700" b="0" i="0" u="none" strike="noStrike" kern="1200" cap="none" spc="0" normalizeH="0" baseline="0" noProof="0" dirty="0">
                  <a:ln>
                    <a:noFill/>
                  </a:ln>
                  <a:solidFill>
                    <a:srgbClr val="44546A">
                      <a:lumMod val="75000"/>
                    </a:srgbClr>
                  </a:solidFill>
                  <a:effectLst/>
                  <a:uLnTx/>
                  <a:uFillTx/>
                  <a:latin typeface="Raleway" panose="020B0503030101060003" pitchFamily="34" charset="0"/>
                  <a:ea typeface="+mn-ea"/>
                  <a:cs typeface="+mn-cs"/>
                </a:endParaRPr>
              </a:p>
            </p:txBody>
          </p:sp>
        </p:grpSp>
      </p:grpSp>
      <p:grpSp>
        <p:nvGrpSpPr>
          <p:cNvPr id="98" name="Group 97">
            <a:extLst>
              <a:ext uri="{FF2B5EF4-FFF2-40B4-BE49-F238E27FC236}">
                <a16:creationId xmlns:a16="http://schemas.microsoft.com/office/drawing/2014/main" id="{CA8BEB44-7715-4406-87EF-858CEA786A35}"/>
              </a:ext>
            </a:extLst>
          </p:cNvPr>
          <p:cNvGrpSpPr/>
          <p:nvPr/>
        </p:nvGrpSpPr>
        <p:grpSpPr>
          <a:xfrm>
            <a:off x="9234240" y="4428265"/>
            <a:ext cx="2156154" cy="755339"/>
            <a:chOff x="349229" y="1510650"/>
            <a:chExt cx="2156154" cy="755339"/>
          </a:xfrm>
        </p:grpSpPr>
        <p:sp>
          <p:nvSpPr>
            <p:cNvPr id="100" name="Oval 99">
              <a:extLst>
                <a:ext uri="{FF2B5EF4-FFF2-40B4-BE49-F238E27FC236}">
                  <a16:creationId xmlns:a16="http://schemas.microsoft.com/office/drawing/2014/main" id="{B5ABCCCF-A8BA-46B0-9432-DD39E60AA855}"/>
                </a:ext>
              </a:extLst>
            </p:cNvPr>
            <p:cNvSpPr/>
            <p:nvPr/>
          </p:nvSpPr>
          <p:spPr>
            <a:xfrm>
              <a:off x="349229" y="1510650"/>
              <a:ext cx="468000" cy="468000"/>
            </a:xfrm>
            <a:prstGeom prst="ellipse">
              <a:avLst/>
            </a:prstGeom>
            <a:solidFill>
              <a:srgbClr val="92C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1" name="Group 100">
              <a:extLst>
                <a:ext uri="{FF2B5EF4-FFF2-40B4-BE49-F238E27FC236}">
                  <a16:creationId xmlns:a16="http://schemas.microsoft.com/office/drawing/2014/main" id="{DAEA5D76-981C-4659-AA2E-A761CD679CD7}"/>
                </a:ext>
              </a:extLst>
            </p:cNvPr>
            <p:cNvGrpSpPr/>
            <p:nvPr/>
          </p:nvGrpSpPr>
          <p:grpSpPr>
            <a:xfrm>
              <a:off x="847235" y="1587810"/>
              <a:ext cx="1658148" cy="678179"/>
              <a:chOff x="1378860" y="1587810"/>
              <a:chExt cx="1658148" cy="678179"/>
            </a:xfrm>
          </p:grpSpPr>
          <p:sp>
            <p:nvSpPr>
              <p:cNvPr id="102" name="TextBox 101">
                <a:extLst>
                  <a:ext uri="{FF2B5EF4-FFF2-40B4-BE49-F238E27FC236}">
                    <a16:creationId xmlns:a16="http://schemas.microsoft.com/office/drawing/2014/main" id="{E1EFE7D0-5BC4-47D3-AAFE-9BE2FA3D2C2C}"/>
                  </a:ext>
                </a:extLst>
              </p:cNvPr>
              <p:cNvSpPr txBox="1"/>
              <p:nvPr/>
            </p:nvSpPr>
            <p:spPr>
              <a:xfrm>
                <a:off x="1402396" y="1587810"/>
                <a:ext cx="163461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dirty="0">
                    <a:solidFill>
                      <a:srgbClr val="92C745"/>
                    </a:solidFill>
                    <a:latin typeface="Raleway Medium" panose="020B0603030101060003" pitchFamily="34" charset="0"/>
                  </a:rPr>
                  <a:t>Onsite Replacement</a:t>
                </a:r>
              </a:p>
            </p:txBody>
          </p:sp>
          <p:sp>
            <p:nvSpPr>
              <p:cNvPr id="103" name="TextBox 102">
                <a:extLst>
                  <a:ext uri="{FF2B5EF4-FFF2-40B4-BE49-F238E27FC236}">
                    <a16:creationId xmlns:a16="http://schemas.microsoft.com/office/drawing/2014/main" id="{BAFBB6D7-66A2-4A41-A9E4-05C8A715C488}"/>
                  </a:ext>
                </a:extLst>
              </p:cNvPr>
              <p:cNvSpPr txBox="1"/>
              <p:nvPr/>
            </p:nvSpPr>
            <p:spPr>
              <a:xfrm>
                <a:off x="1378860" y="1850491"/>
                <a:ext cx="1527325" cy="41549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700" b="0" i="0" u="none" strike="noStrike" kern="1200" cap="none" spc="0" normalizeH="0" baseline="0" noProof="0" dirty="0">
                    <a:ln>
                      <a:noFill/>
                    </a:ln>
                    <a:solidFill>
                      <a:srgbClr val="44546A">
                        <a:lumMod val="75000"/>
                      </a:srgbClr>
                    </a:solidFill>
                    <a:effectLst/>
                    <a:uLnTx/>
                    <a:uFillTx/>
                    <a:latin typeface="Raleway" panose="020B0503030101060003" pitchFamily="34" charset="0"/>
                    <a:ea typeface="+mn-ea"/>
                    <a:cs typeface="+mn-cs"/>
                  </a:rPr>
                  <a:t>Damaged Products under CMC plans will be replaced to ensure smooth running.</a:t>
                </a:r>
              </a:p>
            </p:txBody>
          </p:sp>
        </p:grpSp>
      </p:grpSp>
      <p:sp>
        <p:nvSpPr>
          <p:cNvPr id="104" name="TextBox 103">
            <a:extLst>
              <a:ext uri="{FF2B5EF4-FFF2-40B4-BE49-F238E27FC236}">
                <a16:creationId xmlns:a16="http://schemas.microsoft.com/office/drawing/2014/main" id="{4474B72C-A370-4A9E-BDE6-3336E240E21C}"/>
              </a:ext>
            </a:extLst>
          </p:cNvPr>
          <p:cNvSpPr txBox="1"/>
          <p:nvPr/>
        </p:nvSpPr>
        <p:spPr>
          <a:xfrm>
            <a:off x="200594" y="101282"/>
            <a:ext cx="51471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pc="300" dirty="0">
                <a:solidFill>
                  <a:srgbClr val="4472C4">
                    <a:lumMod val="75000"/>
                  </a:srgbClr>
                </a:solidFill>
                <a:latin typeface="Raleway Medium" panose="020B0603030101060003" pitchFamily="34" charset="0"/>
              </a:rPr>
              <a:t>Basic Thing we Cover Under AMC</a:t>
            </a:r>
            <a:endParaRPr kumimoji="0" lang="en-IN" sz="1800" b="0" i="0" u="none" strike="noStrike" kern="1200" cap="none" spc="300" normalizeH="0" baseline="0" noProof="0" dirty="0">
              <a:ln>
                <a:noFill/>
              </a:ln>
              <a:solidFill>
                <a:srgbClr val="4472C4">
                  <a:lumMod val="75000"/>
                </a:srgbClr>
              </a:solidFill>
              <a:effectLst/>
              <a:uLnTx/>
              <a:uFillTx/>
              <a:latin typeface="Raleway Medium" panose="020B0603030101060003" pitchFamily="34" charset="0"/>
              <a:ea typeface="+mn-ea"/>
              <a:cs typeface="+mn-cs"/>
            </a:endParaRPr>
          </a:p>
        </p:txBody>
      </p:sp>
      <p:sp>
        <p:nvSpPr>
          <p:cNvPr id="105" name="TextBox 104">
            <a:extLst>
              <a:ext uri="{FF2B5EF4-FFF2-40B4-BE49-F238E27FC236}">
                <a16:creationId xmlns:a16="http://schemas.microsoft.com/office/drawing/2014/main" id="{A94093F2-232D-4A1A-BBB6-8B769DB0DA0E}"/>
              </a:ext>
            </a:extLst>
          </p:cNvPr>
          <p:cNvSpPr txBox="1"/>
          <p:nvPr/>
        </p:nvSpPr>
        <p:spPr>
          <a:xfrm>
            <a:off x="200594" y="432282"/>
            <a:ext cx="48632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spc="600" dirty="0">
                <a:solidFill>
                  <a:srgbClr val="4472C4">
                    <a:lumMod val="75000"/>
                  </a:srgbClr>
                </a:solidFill>
                <a:latin typeface="Raleway Medium" panose="020B0603030101060003" pitchFamily="34" charset="0"/>
              </a:rPr>
              <a:t>These are present under every AMC Plan you take. </a:t>
            </a:r>
            <a:endParaRPr kumimoji="0" lang="en-IN" sz="1200" b="0" i="0" u="none" strike="noStrike" kern="1200" cap="none" spc="600" normalizeH="0" baseline="0" noProof="0" dirty="0">
              <a:ln>
                <a:noFill/>
              </a:ln>
              <a:solidFill>
                <a:srgbClr val="4472C4">
                  <a:lumMod val="75000"/>
                </a:srgbClr>
              </a:solidFill>
              <a:effectLst/>
              <a:uLnTx/>
              <a:uFillTx/>
              <a:latin typeface="Raleway Medium" panose="020B0603030101060003" pitchFamily="34" charset="0"/>
              <a:ea typeface="+mn-ea"/>
              <a:cs typeface="+mn-cs"/>
            </a:endParaRPr>
          </a:p>
        </p:txBody>
      </p:sp>
      <p:sp>
        <p:nvSpPr>
          <p:cNvPr id="118" name="TextBox 117">
            <a:extLst>
              <a:ext uri="{FF2B5EF4-FFF2-40B4-BE49-F238E27FC236}">
                <a16:creationId xmlns:a16="http://schemas.microsoft.com/office/drawing/2014/main" id="{5AB7A475-41BD-4076-B7BD-2DC796AF77AE}"/>
              </a:ext>
            </a:extLst>
          </p:cNvPr>
          <p:cNvSpPr txBox="1"/>
          <p:nvPr/>
        </p:nvSpPr>
        <p:spPr>
          <a:xfrm>
            <a:off x="5054887" y="5848586"/>
            <a:ext cx="2154228"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spc="600" dirty="0">
                <a:solidFill>
                  <a:prstClr val="white">
                    <a:lumMod val="50000"/>
                  </a:prstClr>
                </a:solidFill>
                <a:latin typeface="Raleway" panose="020B0503030101060003" pitchFamily="34" charset="0"/>
              </a:rPr>
              <a:t>ELECTRO</a:t>
            </a:r>
            <a:endParaRPr kumimoji="0" lang="en-IN" sz="1000" b="0" i="0" u="none" strike="noStrike" kern="1200" cap="none" spc="600" normalizeH="0" baseline="0" noProof="0" dirty="0">
              <a:ln>
                <a:noFill/>
              </a:ln>
              <a:solidFill>
                <a:prstClr val="white">
                  <a:lumMod val="50000"/>
                </a:prstClr>
              </a:solidFill>
              <a:effectLst/>
              <a:uLnTx/>
              <a:uFillTx/>
              <a:latin typeface="Raleway" panose="020B05030301010600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500" spc="600" dirty="0">
                <a:solidFill>
                  <a:prstClr val="white">
                    <a:lumMod val="50000"/>
                  </a:prstClr>
                </a:solidFill>
                <a:latin typeface="Raleway" panose="020B0503030101060003" pitchFamily="34" charset="0"/>
              </a:rPr>
              <a:t>Vigilant Solution</a:t>
            </a:r>
            <a:endParaRPr kumimoji="0" lang="en-IN" sz="500" b="0" i="0" u="none" strike="noStrike" kern="1200" cap="none" spc="600" normalizeH="0" baseline="0" noProof="0" dirty="0">
              <a:ln>
                <a:noFill/>
              </a:ln>
              <a:solidFill>
                <a:prstClr val="white">
                  <a:lumMod val="50000"/>
                </a:prstClr>
              </a:solidFill>
              <a:effectLst/>
              <a:uLnTx/>
              <a:uFillTx/>
              <a:latin typeface="Raleway" panose="020B0503030101060003" pitchFamily="34" charset="0"/>
            </a:endParaRPr>
          </a:p>
        </p:txBody>
      </p:sp>
      <p:sp>
        <p:nvSpPr>
          <p:cNvPr id="119" name="TextBox 118">
            <a:extLst>
              <a:ext uri="{FF2B5EF4-FFF2-40B4-BE49-F238E27FC236}">
                <a16:creationId xmlns:a16="http://schemas.microsoft.com/office/drawing/2014/main" id="{97BFD086-413D-4ED4-B8F9-8DF9272A1879}"/>
              </a:ext>
            </a:extLst>
          </p:cNvPr>
          <p:cNvSpPr txBox="1"/>
          <p:nvPr/>
        </p:nvSpPr>
        <p:spPr>
          <a:xfrm>
            <a:off x="5451771" y="2435658"/>
            <a:ext cx="1432457"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300" normalizeH="0" baseline="0" noProof="0" dirty="0">
                <a:ln>
                  <a:noFill/>
                </a:ln>
                <a:solidFill>
                  <a:srgbClr val="44546A">
                    <a:lumMod val="75000"/>
                  </a:srgbClr>
                </a:solidFill>
                <a:effectLst/>
                <a:uLnTx/>
                <a:uFillTx/>
                <a:latin typeface="Raleway" panose="020B0503030101060003" pitchFamily="34" charset="0"/>
              </a:rPr>
              <a:t>Give your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spc="300" dirty="0">
                <a:solidFill>
                  <a:srgbClr val="44546A">
                    <a:lumMod val="75000"/>
                  </a:srgbClr>
                </a:solidFill>
                <a:latin typeface="Raleway" panose="020B0503030101060003" pitchFamily="34" charset="0"/>
              </a:rPr>
              <a:t>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44546A">
                    <a:lumMod val="75000"/>
                  </a:srgbClr>
                </a:solidFill>
                <a:effectLst/>
                <a:uLnTx/>
                <a:uFillTx/>
                <a:latin typeface="Raleway" panose="020B0503030101060003" pitchFamily="34" charset="0"/>
              </a:rPr>
              <a:t>Partner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spc="300" dirty="0">
                <a:solidFill>
                  <a:srgbClr val="44546A">
                    <a:lumMod val="75000"/>
                  </a:srgbClr>
                </a:solidFill>
                <a:latin typeface="Raleway" panose="020B0503030101060003" pitchFamily="34" charset="0"/>
              </a:rPr>
              <a:t>A Better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srgbClr val="44546A">
                    <a:lumMod val="75000"/>
                  </a:srgbClr>
                </a:solidFill>
                <a:effectLst/>
                <a:uLnTx/>
                <a:uFillTx/>
                <a:latin typeface="Raleway" panose="020B0503030101060003" pitchFamily="34" charset="0"/>
              </a:rPr>
              <a:t>Fate</a:t>
            </a:r>
            <a:endParaRPr kumimoji="0" lang="en-IN" sz="1400" b="0" i="0" u="none" strike="noStrike" kern="1200" cap="none" spc="300" normalizeH="0" baseline="0" noProof="0" dirty="0">
              <a:ln>
                <a:noFill/>
              </a:ln>
              <a:solidFill>
                <a:srgbClr val="44546A">
                  <a:lumMod val="75000"/>
                </a:srgbClr>
              </a:solidFill>
              <a:effectLst/>
              <a:uLnTx/>
              <a:uFillTx/>
              <a:latin typeface="Raleway" panose="020B0503030101060003" pitchFamily="34" charset="0"/>
            </a:endParaRPr>
          </a:p>
        </p:txBody>
      </p:sp>
    </p:spTree>
    <p:extLst>
      <p:ext uri="{BB962C8B-B14F-4D97-AF65-F5344CB8AC3E}">
        <p14:creationId xmlns:p14="http://schemas.microsoft.com/office/powerpoint/2010/main" val="4000503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fltVal val="0"/>
                                          </p:val>
                                        </p:tav>
                                        <p:tav tm="100000">
                                          <p:val>
                                            <p:strVal val="#ppt_w"/>
                                          </p:val>
                                        </p:tav>
                                      </p:tavLst>
                                    </p:anim>
                                    <p:anim calcmode="lin" valueType="num">
                                      <p:cBhvr>
                                        <p:cTn id="8" dur="1000" fill="hold"/>
                                        <p:tgtEl>
                                          <p:spTgt spid="43"/>
                                        </p:tgtEl>
                                        <p:attrNameLst>
                                          <p:attrName>ppt_h</p:attrName>
                                        </p:attrNameLst>
                                      </p:cBhvr>
                                      <p:tavLst>
                                        <p:tav tm="0">
                                          <p:val>
                                            <p:fltVal val="0"/>
                                          </p:val>
                                        </p:tav>
                                        <p:tav tm="100000">
                                          <p:val>
                                            <p:strVal val="#ppt_h"/>
                                          </p:val>
                                        </p:tav>
                                      </p:tavLst>
                                    </p:anim>
                                    <p:animEffect transition="in" filter="fade">
                                      <p:cBhvr>
                                        <p:cTn id="9" dur="1000"/>
                                        <p:tgtEl>
                                          <p:spTgt spid="4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1000" fill="hold"/>
                                        <p:tgtEl>
                                          <p:spTgt spid="38"/>
                                        </p:tgtEl>
                                        <p:attrNameLst>
                                          <p:attrName>ppt_w</p:attrName>
                                        </p:attrNameLst>
                                      </p:cBhvr>
                                      <p:tavLst>
                                        <p:tav tm="0">
                                          <p:val>
                                            <p:fltVal val="0"/>
                                          </p:val>
                                        </p:tav>
                                        <p:tav tm="100000">
                                          <p:val>
                                            <p:strVal val="#ppt_w"/>
                                          </p:val>
                                        </p:tav>
                                      </p:tavLst>
                                    </p:anim>
                                    <p:anim calcmode="lin" valueType="num">
                                      <p:cBhvr>
                                        <p:cTn id="13" dur="1000" fill="hold"/>
                                        <p:tgtEl>
                                          <p:spTgt spid="38"/>
                                        </p:tgtEl>
                                        <p:attrNameLst>
                                          <p:attrName>ppt_h</p:attrName>
                                        </p:attrNameLst>
                                      </p:cBhvr>
                                      <p:tavLst>
                                        <p:tav tm="0">
                                          <p:val>
                                            <p:fltVal val="0"/>
                                          </p:val>
                                        </p:tav>
                                        <p:tav tm="100000">
                                          <p:val>
                                            <p:strVal val="#ppt_h"/>
                                          </p:val>
                                        </p:tav>
                                      </p:tavLst>
                                    </p:anim>
                                    <p:animEffect transition="in" filter="fade">
                                      <p:cBhvr>
                                        <p:cTn id="14" dur="1000"/>
                                        <p:tgtEl>
                                          <p:spTgt spid="3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1000" fill="hold"/>
                                        <p:tgtEl>
                                          <p:spTgt spid="35"/>
                                        </p:tgtEl>
                                        <p:attrNameLst>
                                          <p:attrName>ppt_w</p:attrName>
                                        </p:attrNameLst>
                                      </p:cBhvr>
                                      <p:tavLst>
                                        <p:tav tm="0">
                                          <p:val>
                                            <p:fltVal val="0"/>
                                          </p:val>
                                        </p:tav>
                                        <p:tav tm="100000">
                                          <p:val>
                                            <p:strVal val="#ppt_w"/>
                                          </p:val>
                                        </p:tav>
                                      </p:tavLst>
                                    </p:anim>
                                    <p:anim calcmode="lin" valueType="num">
                                      <p:cBhvr>
                                        <p:cTn id="18" dur="1000" fill="hold"/>
                                        <p:tgtEl>
                                          <p:spTgt spid="35"/>
                                        </p:tgtEl>
                                        <p:attrNameLst>
                                          <p:attrName>ppt_h</p:attrName>
                                        </p:attrNameLst>
                                      </p:cBhvr>
                                      <p:tavLst>
                                        <p:tav tm="0">
                                          <p:val>
                                            <p:fltVal val="0"/>
                                          </p:val>
                                        </p:tav>
                                        <p:tav tm="100000">
                                          <p:val>
                                            <p:strVal val="#ppt_h"/>
                                          </p:val>
                                        </p:tav>
                                      </p:tavLst>
                                    </p:anim>
                                    <p:animEffect transition="in" filter="fade">
                                      <p:cBhvr>
                                        <p:cTn id="19" dur="1000"/>
                                        <p:tgtEl>
                                          <p:spTgt spid="3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fltVal val="0"/>
                                          </p:val>
                                        </p:tav>
                                        <p:tav tm="100000">
                                          <p:val>
                                            <p:strVal val="#ppt_w"/>
                                          </p:val>
                                        </p:tav>
                                      </p:tavLst>
                                    </p:anim>
                                    <p:anim calcmode="lin" valueType="num">
                                      <p:cBhvr>
                                        <p:cTn id="23" dur="1000" fill="hold"/>
                                        <p:tgtEl>
                                          <p:spTgt spid="14"/>
                                        </p:tgtEl>
                                        <p:attrNameLst>
                                          <p:attrName>ppt_h</p:attrName>
                                        </p:attrNameLst>
                                      </p:cBhvr>
                                      <p:tavLst>
                                        <p:tav tm="0">
                                          <p:val>
                                            <p:fltVal val="0"/>
                                          </p:val>
                                        </p:tav>
                                        <p:tav tm="100000">
                                          <p:val>
                                            <p:strVal val="#ppt_h"/>
                                          </p:val>
                                        </p:tav>
                                      </p:tavLst>
                                    </p:anim>
                                    <p:animEffect transition="in" filter="fade">
                                      <p:cBhvr>
                                        <p:cTn id="24" dur="1000"/>
                                        <p:tgtEl>
                                          <p:spTgt spid="1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1000" fill="hold"/>
                                        <p:tgtEl>
                                          <p:spTgt spid="17"/>
                                        </p:tgtEl>
                                        <p:attrNameLst>
                                          <p:attrName>ppt_w</p:attrName>
                                        </p:attrNameLst>
                                      </p:cBhvr>
                                      <p:tavLst>
                                        <p:tav tm="0">
                                          <p:val>
                                            <p:fltVal val="0"/>
                                          </p:val>
                                        </p:tav>
                                        <p:tav tm="100000">
                                          <p:val>
                                            <p:strVal val="#ppt_w"/>
                                          </p:val>
                                        </p:tav>
                                      </p:tavLst>
                                    </p:anim>
                                    <p:anim calcmode="lin" valueType="num">
                                      <p:cBhvr>
                                        <p:cTn id="28" dur="1000" fill="hold"/>
                                        <p:tgtEl>
                                          <p:spTgt spid="17"/>
                                        </p:tgtEl>
                                        <p:attrNameLst>
                                          <p:attrName>ppt_h</p:attrName>
                                        </p:attrNameLst>
                                      </p:cBhvr>
                                      <p:tavLst>
                                        <p:tav tm="0">
                                          <p:val>
                                            <p:fltVal val="0"/>
                                          </p:val>
                                        </p:tav>
                                        <p:tav tm="100000">
                                          <p:val>
                                            <p:strVal val="#ppt_h"/>
                                          </p:val>
                                        </p:tav>
                                      </p:tavLst>
                                    </p:anim>
                                    <p:animEffect transition="in" filter="fade">
                                      <p:cBhvr>
                                        <p:cTn id="29" dur="1000"/>
                                        <p:tgtEl>
                                          <p:spTgt spid="1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Effect transition="in" filter="fade">
                                      <p:cBhvr>
                                        <p:cTn id="34" dur="1000"/>
                                        <p:tgtEl>
                                          <p:spTgt spid="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Effect transition="in" filter="fade">
                                      <p:cBhvr>
                                        <p:cTn id="39" dur="1000"/>
                                        <p:tgtEl>
                                          <p:spTgt spid="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Effect transition="in" filter="fade">
                                      <p:cBhvr>
                                        <p:cTn id="44" dur="1000"/>
                                        <p:tgtEl>
                                          <p:spTgt spid="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1000" fill="hold"/>
                                        <p:tgtEl>
                                          <p:spTgt spid="13"/>
                                        </p:tgtEl>
                                        <p:attrNameLst>
                                          <p:attrName>ppt_w</p:attrName>
                                        </p:attrNameLst>
                                      </p:cBhvr>
                                      <p:tavLst>
                                        <p:tav tm="0">
                                          <p:val>
                                            <p:fltVal val="0"/>
                                          </p:val>
                                        </p:tav>
                                        <p:tav tm="100000">
                                          <p:val>
                                            <p:strVal val="#ppt_w"/>
                                          </p:val>
                                        </p:tav>
                                      </p:tavLst>
                                    </p:anim>
                                    <p:anim calcmode="lin" valueType="num">
                                      <p:cBhvr>
                                        <p:cTn id="48" dur="1000" fill="hold"/>
                                        <p:tgtEl>
                                          <p:spTgt spid="13"/>
                                        </p:tgtEl>
                                        <p:attrNameLst>
                                          <p:attrName>ppt_h</p:attrName>
                                        </p:attrNameLst>
                                      </p:cBhvr>
                                      <p:tavLst>
                                        <p:tav tm="0">
                                          <p:val>
                                            <p:fltVal val="0"/>
                                          </p:val>
                                        </p:tav>
                                        <p:tav tm="100000">
                                          <p:val>
                                            <p:strVal val="#ppt_h"/>
                                          </p:val>
                                        </p:tav>
                                      </p:tavLst>
                                    </p:anim>
                                    <p:animEffect transition="in" filter="fade">
                                      <p:cBhvr>
                                        <p:cTn id="49" dur="1000"/>
                                        <p:tgtEl>
                                          <p:spTgt spid="1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1000" fill="hold"/>
                                        <p:tgtEl>
                                          <p:spTgt spid="15"/>
                                        </p:tgtEl>
                                        <p:attrNameLst>
                                          <p:attrName>ppt_w</p:attrName>
                                        </p:attrNameLst>
                                      </p:cBhvr>
                                      <p:tavLst>
                                        <p:tav tm="0">
                                          <p:val>
                                            <p:fltVal val="0"/>
                                          </p:val>
                                        </p:tav>
                                        <p:tav tm="100000">
                                          <p:val>
                                            <p:strVal val="#ppt_w"/>
                                          </p:val>
                                        </p:tav>
                                      </p:tavLst>
                                    </p:anim>
                                    <p:anim calcmode="lin" valueType="num">
                                      <p:cBhvr>
                                        <p:cTn id="53" dur="1000" fill="hold"/>
                                        <p:tgtEl>
                                          <p:spTgt spid="15"/>
                                        </p:tgtEl>
                                        <p:attrNameLst>
                                          <p:attrName>ppt_h</p:attrName>
                                        </p:attrNameLst>
                                      </p:cBhvr>
                                      <p:tavLst>
                                        <p:tav tm="0">
                                          <p:val>
                                            <p:fltVal val="0"/>
                                          </p:val>
                                        </p:tav>
                                        <p:tav tm="100000">
                                          <p:val>
                                            <p:strVal val="#ppt_h"/>
                                          </p:val>
                                        </p:tav>
                                      </p:tavLst>
                                    </p:anim>
                                    <p:animEffect transition="in" filter="fade">
                                      <p:cBhvr>
                                        <p:cTn id="54" dur="1000"/>
                                        <p:tgtEl>
                                          <p:spTgt spid="1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p:cTn id="57" dur="1000" fill="hold"/>
                                        <p:tgtEl>
                                          <p:spTgt spid="18"/>
                                        </p:tgtEl>
                                        <p:attrNameLst>
                                          <p:attrName>ppt_w</p:attrName>
                                        </p:attrNameLst>
                                      </p:cBhvr>
                                      <p:tavLst>
                                        <p:tav tm="0">
                                          <p:val>
                                            <p:fltVal val="0"/>
                                          </p:val>
                                        </p:tav>
                                        <p:tav tm="100000">
                                          <p:val>
                                            <p:strVal val="#ppt_w"/>
                                          </p:val>
                                        </p:tav>
                                      </p:tavLst>
                                    </p:anim>
                                    <p:anim calcmode="lin" valueType="num">
                                      <p:cBhvr>
                                        <p:cTn id="58" dur="1000" fill="hold"/>
                                        <p:tgtEl>
                                          <p:spTgt spid="18"/>
                                        </p:tgtEl>
                                        <p:attrNameLst>
                                          <p:attrName>ppt_h</p:attrName>
                                        </p:attrNameLst>
                                      </p:cBhvr>
                                      <p:tavLst>
                                        <p:tav tm="0">
                                          <p:val>
                                            <p:fltVal val="0"/>
                                          </p:val>
                                        </p:tav>
                                        <p:tav tm="100000">
                                          <p:val>
                                            <p:strVal val="#ppt_h"/>
                                          </p:val>
                                        </p:tav>
                                      </p:tavLst>
                                    </p:anim>
                                    <p:animEffect transition="in" filter="fade">
                                      <p:cBhvr>
                                        <p:cTn id="59" dur="1000"/>
                                        <p:tgtEl>
                                          <p:spTgt spid="1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1000" fill="hold"/>
                                        <p:tgtEl>
                                          <p:spTgt spid="19"/>
                                        </p:tgtEl>
                                        <p:attrNameLst>
                                          <p:attrName>ppt_w</p:attrName>
                                        </p:attrNameLst>
                                      </p:cBhvr>
                                      <p:tavLst>
                                        <p:tav tm="0">
                                          <p:val>
                                            <p:fltVal val="0"/>
                                          </p:val>
                                        </p:tav>
                                        <p:tav tm="100000">
                                          <p:val>
                                            <p:strVal val="#ppt_w"/>
                                          </p:val>
                                        </p:tav>
                                      </p:tavLst>
                                    </p:anim>
                                    <p:anim calcmode="lin" valueType="num">
                                      <p:cBhvr>
                                        <p:cTn id="63" dur="1000" fill="hold"/>
                                        <p:tgtEl>
                                          <p:spTgt spid="19"/>
                                        </p:tgtEl>
                                        <p:attrNameLst>
                                          <p:attrName>ppt_h</p:attrName>
                                        </p:attrNameLst>
                                      </p:cBhvr>
                                      <p:tavLst>
                                        <p:tav tm="0">
                                          <p:val>
                                            <p:fltVal val="0"/>
                                          </p:val>
                                        </p:tav>
                                        <p:tav tm="100000">
                                          <p:val>
                                            <p:strVal val="#ppt_h"/>
                                          </p:val>
                                        </p:tav>
                                      </p:tavLst>
                                    </p:anim>
                                    <p:animEffect transition="in" filter="fade">
                                      <p:cBhvr>
                                        <p:cTn id="64" dur="1000"/>
                                        <p:tgtEl>
                                          <p:spTgt spid="1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p:cTn id="67" dur="1000" fill="hold"/>
                                        <p:tgtEl>
                                          <p:spTgt spid="39"/>
                                        </p:tgtEl>
                                        <p:attrNameLst>
                                          <p:attrName>ppt_w</p:attrName>
                                        </p:attrNameLst>
                                      </p:cBhvr>
                                      <p:tavLst>
                                        <p:tav tm="0">
                                          <p:val>
                                            <p:fltVal val="0"/>
                                          </p:val>
                                        </p:tav>
                                        <p:tav tm="100000">
                                          <p:val>
                                            <p:strVal val="#ppt_w"/>
                                          </p:val>
                                        </p:tav>
                                      </p:tavLst>
                                    </p:anim>
                                    <p:anim calcmode="lin" valueType="num">
                                      <p:cBhvr>
                                        <p:cTn id="68" dur="1000" fill="hold"/>
                                        <p:tgtEl>
                                          <p:spTgt spid="39"/>
                                        </p:tgtEl>
                                        <p:attrNameLst>
                                          <p:attrName>ppt_h</p:attrName>
                                        </p:attrNameLst>
                                      </p:cBhvr>
                                      <p:tavLst>
                                        <p:tav tm="0">
                                          <p:val>
                                            <p:fltVal val="0"/>
                                          </p:val>
                                        </p:tav>
                                        <p:tav tm="100000">
                                          <p:val>
                                            <p:strVal val="#ppt_h"/>
                                          </p:val>
                                        </p:tav>
                                      </p:tavLst>
                                    </p:anim>
                                    <p:animEffect transition="in" filter="fade">
                                      <p:cBhvr>
                                        <p:cTn id="69" dur="1000"/>
                                        <p:tgtEl>
                                          <p:spTgt spid="39"/>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 calcmode="lin" valueType="num">
                                      <p:cBhvr>
                                        <p:cTn id="72" dur="1000" fill="hold"/>
                                        <p:tgtEl>
                                          <p:spTgt spid="40"/>
                                        </p:tgtEl>
                                        <p:attrNameLst>
                                          <p:attrName>ppt_w</p:attrName>
                                        </p:attrNameLst>
                                      </p:cBhvr>
                                      <p:tavLst>
                                        <p:tav tm="0">
                                          <p:val>
                                            <p:fltVal val="0"/>
                                          </p:val>
                                        </p:tav>
                                        <p:tav tm="100000">
                                          <p:val>
                                            <p:strVal val="#ppt_w"/>
                                          </p:val>
                                        </p:tav>
                                      </p:tavLst>
                                    </p:anim>
                                    <p:anim calcmode="lin" valueType="num">
                                      <p:cBhvr>
                                        <p:cTn id="73" dur="1000" fill="hold"/>
                                        <p:tgtEl>
                                          <p:spTgt spid="40"/>
                                        </p:tgtEl>
                                        <p:attrNameLst>
                                          <p:attrName>ppt_h</p:attrName>
                                        </p:attrNameLst>
                                      </p:cBhvr>
                                      <p:tavLst>
                                        <p:tav tm="0">
                                          <p:val>
                                            <p:fltVal val="0"/>
                                          </p:val>
                                        </p:tav>
                                        <p:tav tm="100000">
                                          <p:val>
                                            <p:strVal val="#ppt_h"/>
                                          </p:val>
                                        </p:tav>
                                      </p:tavLst>
                                    </p:anim>
                                    <p:animEffect transition="in" filter="fade">
                                      <p:cBhvr>
                                        <p:cTn id="74" dur="1000"/>
                                        <p:tgtEl>
                                          <p:spTgt spid="40"/>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p:cTn id="77" dur="1000" fill="hold"/>
                                        <p:tgtEl>
                                          <p:spTgt spid="41"/>
                                        </p:tgtEl>
                                        <p:attrNameLst>
                                          <p:attrName>ppt_w</p:attrName>
                                        </p:attrNameLst>
                                      </p:cBhvr>
                                      <p:tavLst>
                                        <p:tav tm="0">
                                          <p:val>
                                            <p:fltVal val="0"/>
                                          </p:val>
                                        </p:tav>
                                        <p:tav tm="100000">
                                          <p:val>
                                            <p:strVal val="#ppt_w"/>
                                          </p:val>
                                        </p:tav>
                                      </p:tavLst>
                                    </p:anim>
                                    <p:anim calcmode="lin" valueType="num">
                                      <p:cBhvr>
                                        <p:cTn id="78" dur="1000" fill="hold"/>
                                        <p:tgtEl>
                                          <p:spTgt spid="41"/>
                                        </p:tgtEl>
                                        <p:attrNameLst>
                                          <p:attrName>ppt_h</p:attrName>
                                        </p:attrNameLst>
                                      </p:cBhvr>
                                      <p:tavLst>
                                        <p:tav tm="0">
                                          <p:val>
                                            <p:fltVal val="0"/>
                                          </p:val>
                                        </p:tav>
                                        <p:tav tm="100000">
                                          <p:val>
                                            <p:strVal val="#ppt_h"/>
                                          </p:val>
                                        </p:tav>
                                      </p:tavLst>
                                    </p:anim>
                                    <p:animEffect transition="in" filter="fade">
                                      <p:cBhvr>
                                        <p:cTn id="79" dur="1000"/>
                                        <p:tgtEl>
                                          <p:spTgt spid="41"/>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 calcmode="lin" valueType="num">
                                      <p:cBhvr>
                                        <p:cTn id="82" dur="1000" fill="hold"/>
                                        <p:tgtEl>
                                          <p:spTgt spid="42"/>
                                        </p:tgtEl>
                                        <p:attrNameLst>
                                          <p:attrName>ppt_w</p:attrName>
                                        </p:attrNameLst>
                                      </p:cBhvr>
                                      <p:tavLst>
                                        <p:tav tm="0">
                                          <p:val>
                                            <p:fltVal val="0"/>
                                          </p:val>
                                        </p:tav>
                                        <p:tav tm="100000">
                                          <p:val>
                                            <p:strVal val="#ppt_w"/>
                                          </p:val>
                                        </p:tav>
                                      </p:tavLst>
                                    </p:anim>
                                    <p:anim calcmode="lin" valueType="num">
                                      <p:cBhvr>
                                        <p:cTn id="83" dur="1000" fill="hold"/>
                                        <p:tgtEl>
                                          <p:spTgt spid="42"/>
                                        </p:tgtEl>
                                        <p:attrNameLst>
                                          <p:attrName>ppt_h</p:attrName>
                                        </p:attrNameLst>
                                      </p:cBhvr>
                                      <p:tavLst>
                                        <p:tav tm="0">
                                          <p:val>
                                            <p:fltVal val="0"/>
                                          </p:val>
                                        </p:tav>
                                        <p:tav tm="100000">
                                          <p:val>
                                            <p:strVal val="#ppt_h"/>
                                          </p:val>
                                        </p:tav>
                                      </p:tavLst>
                                    </p:anim>
                                    <p:animEffect transition="in" filter="fade">
                                      <p:cBhvr>
                                        <p:cTn id="84" dur="1000"/>
                                        <p:tgtEl>
                                          <p:spTgt spid="42"/>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p:cTn id="87" dur="1000" fill="hold"/>
                                        <p:tgtEl>
                                          <p:spTgt spid="46"/>
                                        </p:tgtEl>
                                        <p:attrNameLst>
                                          <p:attrName>ppt_w</p:attrName>
                                        </p:attrNameLst>
                                      </p:cBhvr>
                                      <p:tavLst>
                                        <p:tav tm="0">
                                          <p:val>
                                            <p:fltVal val="0"/>
                                          </p:val>
                                        </p:tav>
                                        <p:tav tm="100000">
                                          <p:val>
                                            <p:strVal val="#ppt_w"/>
                                          </p:val>
                                        </p:tav>
                                      </p:tavLst>
                                    </p:anim>
                                    <p:anim calcmode="lin" valueType="num">
                                      <p:cBhvr>
                                        <p:cTn id="88" dur="1000" fill="hold"/>
                                        <p:tgtEl>
                                          <p:spTgt spid="46"/>
                                        </p:tgtEl>
                                        <p:attrNameLst>
                                          <p:attrName>ppt_h</p:attrName>
                                        </p:attrNameLst>
                                      </p:cBhvr>
                                      <p:tavLst>
                                        <p:tav tm="0">
                                          <p:val>
                                            <p:fltVal val="0"/>
                                          </p:val>
                                        </p:tav>
                                        <p:tav tm="100000">
                                          <p:val>
                                            <p:strVal val="#ppt_h"/>
                                          </p:val>
                                        </p:tav>
                                      </p:tavLst>
                                    </p:anim>
                                    <p:animEffect transition="in" filter="fade">
                                      <p:cBhvr>
                                        <p:cTn id="89" dur="1000"/>
                                        <p:tgtEl>
                                          <p:spTgt spid="46"/>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 calcmode="lin" valueType="num">
                                      <p:cBhvr>
                                        <p:cTn id="92" dur="1000" fill="hold"/>
                                        <p:tgtEl>
                                          <p:spTgt spid="118"/>
                                        </p:tgtEl>
                                        <p:attrNameLst>
                                          <p:attrName>ppt_w</p:attrName>
                                        </p:attrNameLst>
                                      </p:cBhvr>
                                      <p:tavLst>
                                        <p:tav tm="0">
                                          <p:val>
                                            <p:fltVal val="0"/>
                                          </p:val>
                                        </p:tav>
                                        <p:tav tm="100000">
                                          <p:val>
                                            <p:strVal val="#ppt_w"/>
                                          </p:val>
                                        </p:tav>
                                      </p:tavLst>
                                    </p:anim>
                                    <p:anim calcmode="lin" valueType="num">
                                      <p:cBhvr>
                                        <p:cTn id="93" dur="1000" fill="hold"/>
                                        <p:tgtEl>
                                          <p:spTgt spid="118"/>
                                        </p:tgtEl>
                                        <p:attrNameLst>
                                          <p:attrName>ppt_h</p:attrName>
                                        </p:attrNameLst>
                                      </p:cBhvr>
                                      <p:tavLst>
                                        <p:tav tm="0">
                                          <p:val>
                                            <p:fltVal val="0"/>
                                          </p:val>
                                        </p:tav>
                                        <p:tav tm="100000">
                                          <p:val>
                                            <p:strVal val="#ppt_h"/>
                                          </p:val>
                                        </p:tav>
                                      </p:tavLst>
                                    </p:anim>
                                    <p:animEffect transition="in" filter="fade">
                                      <p:cBhvr>
                                        <p:cTn id="94" dur="1000"/>
                                        <p:tgtEl>
                                          <p:spTgt spid="11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19"/>
                                        </p:tgtEl>
                                        <p:attrNameLst>
                                          <p:attrName>style.visibility</p:attrName>
                                        </p:attrNameLst>
                                      </p:cBhvr>
                                      <p:to>
                                        <p:strVal val="visible"/>
                                      </p:to>
                                    </p:set>
                                    <p:anim calcmode="lin" valueType="num">
                                      <p:cBhvr>
                                        <p:cTn id="97" dur="1000" fill="hold"/>
                                        <p:tgtEl>
                                          <p:spTgt spid="119"/>
                                        </p:tgtEl>
                                        <p:attrNameLst>
                                          <p:attrName>ppt_w</p:attrName>
                                        </p:attrNameLst>
                                      </p:cBhvr>
                                      <p:tavLst>
                                        <p:tav tm="0">
                                          <p:val>
                                            <p:fltVal val="0"/>
                                          </p:val>
                                        </p:tav>
                                        <p:tav tm="100000">
                                          <p:val>
                                            <p:strVal val="#ppt_w"/>
                                          </p:val>
                                        </p:tav>
                                      </p:tavLst>
                                    </p:anim>
                                    <p:anim calcmode="lin" valueType="num">
                                      <p:cBhvr>
                                        <p:cTn id="98" dur="1000" fill="hold"/>
                                        <p:tgtEl>
                                          <p:spTgt spid="119"/>
                                        </p:tgtEl>
                                        <p:attrNameLst>
                                          <p:attrName>ppt_h</p:attrName>
                                        </p:attrNameLst>
                                      </p:cBhvr>
                                      <p:tavLst>
                                        <p:tav tm="0">
                                          <p:val>
                                            <p:fltVal val="0"/>
                                          </p:val>
                                        </p:tav>
                                        <p:tav tm="100000">
                                          <p:val>
                                            <p:strVal val="#ppt_h"/>
                                          </p:val>
                                        </p:tav>
                                      </p:tavLst>
                                    </p:anim>
                                    <p:animEffect transition="in" filter="fade">
                                      <p:cBhvr>
                                        <p:cTn id="99"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8" grpId="0" animBg="1"/>
      <p:bldP spid="35" grpId="0" animBg="1"/>
      <p:bldP spid="14" grpId="0" animBg="1"/>
      <p:bldP spid="17" grpId="0" animBg="1"/>
      <p:bldP spid="5" grpId="0" animBg="1"/>
      <p:bldP spid="7" grpId="0" animBg="1"/>
      <p:bldP spid="9" grpId="0" animBg="1"/>
      <p:bldP spid="13" grpId="0" animBg="1"/>
      <p:bldP spid="15" grpId="0" animBg="1"/>
      <p:bldP spid="18" grpId="0" animBg="1"/>
      <p:bldP spid="19" grpId="0" animBg="1"/>
      <p:bldP spid="39" grpId="0" animBg="1"/>
      <p:bldP spid="40" grpId="0" animBg="1"/>
      <p:bldP spid="41" grpId="0" animBg="1"/>
      <p:bldP spid="42" grpId="0" animBg="1"/>
      <p:bldP spid="46" grpId="0" animBg="1"/>
      <p:bldP spid="118" grpId="0"/>
      <p:bldP spid="11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6000">
              <a:srgbClr val="0000CC"/>
            </a:gs>
            <a:gs pos="100000">
              <a:srgbClr val="FF0066"/>
            </a:gs>
          </a:gsLst>
          <a:lin ang="13500000" scaled="1"/>
        </a:gradFill>
        <a:effectLst/>
      </p:bgPr>
    </p:bg>
    <p:spTree>
      <p:nvGrpSpPr>
        <p:cNvPr id="1" name=""/>
        <p:cNvGrpSpPr/>
        <p:nvPr/>
      </p:nvGrpSpPr>
      <p:grpSpPr>
        <a:xfrm>
          <a:off x="0" y="0"/>
          <a:ext cx="0" cy="0"/>
          <a:chOff x="0" y="0"/>
          <a:chExt cx="0" cy="0"/>
        </a:xfrm>
      </p:grpSpPr>
      <p:sp>
        <p:nvSpPr>
          <p:cNvPr id="116" name="Rectangle: Rounded Corners 115">
            <a:extLst>
              <a:ext uri="{FF2B5EF4-FFF2-40B4-BE49-F238E27FC236}">
                <a16:creationId xmlns:a16="http://schemas.microsoft.com/office/drawing/2014/main" id="{BC09C5E6-E51C-49B1-B27C-A043A5387CF9}"/>
              </a:ext>
            </a:extLst>
          </p:cNvPr>
          <p:cNvSpPr/>
          <p:nvPr/>
        </p:nvSpPr>
        <p:spPr>
          <a:xfrm>
            <a:off x="2633245" y="1494269"/>
            <a:ext cx="4940300" cy="5064602"/>
          </a:xfrm>
          <a:prstGeom prst="roundRect">
            <a:avLst/>
          </a:prstGeom>
          <a:noFill/>
          <a:ln w="25400">
            <a:gradFill>
              <a:gsLst>
                <a:gs pos="0">
                  <a:schemeClr val="accent1">
                    <a:lumMod val="45000"/>
                    <a:lumOff val="55000"/>
                    <a:alpha val="3000"/>
                  </a:schemeClr>
                </a:gs>
                <a:gs pos="100000">
                  <a:schemeClr val="bg1">
                    <a:alpha val="69000"/>
                  </a:schemeClr>
                </a:gs>
              </a:gsLst>
              <a:lin ang="5400000" scaled="1"/>
            </a:gra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E2EA31C9-8CB3-40B0-9B97-F5812A7AFA8B}"/>
              </a:ext>
            </a:extLst>
          </p:cNvPr>
          <p:cNvSpPr txBox="1"/>
          <p:nvPr/>
        </p:nvSpPr>
        <p:spPr>
          <a:xfrm>
            <a:off x="5792368" y="4043026"/>
            <a:ext cx="6557969" cy="1862048"/>
          </a:xfrm>
          <a:prstGeom prst="rect">
            <a:avLst/>
          </a:prstGeom>
          <a:noFill/>
        </p:spPr>
        <p:txBody>
          <a:bodyPr wrap="square" rtlCol="0">
            <a:spAutoFit/>
            <a:scene3d>
              <a:camera prst="isometricTopUp"/>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500" b="0" i="0" u="none" strike="noStrike" kern="1200" cap="none" spc="300" normalizeH="0" baseline="0" noProof="0" dirty="0">
                <a:ln>
                  <a:noFill/>
                </a:ln>
                <a:solidFill>
                  <a:prstClr val="black">
                    <a:alpha val="34000"/>
                  </a:prstClr>
                </a:solidFill>
                <a:effectLst/>
                <a:uLnTx/>
                <a:uFillTx/>
                <a:latin typeface="Oswald SemiBold" panose="00000700000000000000" pitchFamily="2" charset="0"/>
                <a:ea typeface="+mn-ea"/>
                <a:cs typeface="+mn-cs"/>
              </a:rPr>
              <a:t>THANKS</a:t>
            </a:r>
          </a:p>
        </p:txBody>
      </p:sp>
      <p:sp>
        <p:nvSpPr>
          <p:cNvPr id="111" name="TextBox 110">
            <a:extLst>
              <a:ext uri="{FF2B5EF4-FFF2-40B4-BE49-F238E27FC236}">
                <a16:creationId xmlns:a16="http://schemas.microsoft.com/office/drawing/2014/main" id="{718E8989-AF54-4A31-BAE8-C584E182F960}"/>
              </a:ext>
            </a:extLst>
          </p:cNvPr>
          <p:cNvSpPr txBox="1"/>
          <p:nvPr/>
        </p:nvSpPr>
        <p:spPr>
          <a:xfrm>
            <a:off x="6788663" y="5011956"/>
            <a:ext cx="5791200" cy="1569660"/>
          </a:xfrm>
          <a:prstGeom prst="rect">
            <a:avLst/>
          </a:prstGeom>
          <a:noFill/>
        </p:spPr>
        <p:txBody>
          <a:bodyPr wrap="square" rtlCol="0">
            <a:spAutoFit/>
            <a:scene3d>
              <a:camera prst="isometricTopUp"/>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4800" spc="300" dirty="0">
                <a:solidFill>
                  <a:srgbClr val="240048">
                    <a:alpha val="56000"/>
                  </a:srgbClr>
                </a:solidFill>
                <a:latin typeface="Oswald" panose="00000500000000000000" pitchFamily="2" charset="0"/>
              </a:rPr>
              <a:t>For Listening Us</a:t>
            </a:r>
            <a:endParaRPr kumimoji="0" lang="en-IN" sz="4800" b="0" i="0" u="none" strike="noStrike" kern="1200" cap="none" spc="300" normalizeH="0" baseline="0" noProof="0" dirty="0">
              <a:ln>
                <a:noFill/>
              </a:ln>
              <a:solidFill>
                <a:srgbClr val="240048">
                  <a:alpha val="56000"/>
                </a:srgbClr>
              </a:solidFill>
              <a:effectLst/>
              <a:uLnTx/>
              <a:uFillTx/>
              <a:latin typeface="Oswald" panose="00000500000000000000" pitchFamily="2" charset="0"/>
              <a:ea typeface="+mn-ea"/>
              <a:cs typeface="+mn-cs"/>
            </a:endParaRPr>
          </a:p>
        </p:txBody>
      </p:sp>
      <p:sp>
        <p:nvSpPr>
          <p:cNvPr id="107" name="Oval 106">
            <a:extLst>
              <a:ext uri="{FF2B5EF4-FFF2-40B4-BE49-F238E27FC236}">
                <a16:creationId xmlns:a16="http://schemas.microsoft.com/office/drawing/2014/main" id="{CF2F875E-8875-4A85-8786-177DB7CA3108}"/>
              </a:ext>
            </a:extLst>
          </p:cNvPr>
          <p:cNvSpPr/>
          <p:nvPr/>
        </p:nvSpPr>
        <p:spPr>
          <a:xfrm>
            <a:off x="2929690" y="1824236"/>
            <a:ext cx="4550610" cy="4550614"/>
          </a:xfrm>
          <a:prstGeom prst="ellipse">
            <a:avLst/>
          </a:prstGeom>
          <a:solidFill>
            <a:schemeClr val="tx1">
              <a:alpha val="9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8D1DFD15-BF5F-4030-8B57-260A3A42032E}"/>
              </a:ext>
            </a:extLst>
          </p:cNvPr>
          <p:cNvSpPr/>
          <p:nvPr/>
        </p:nvSpPr>
        <p:spPr>
          <a:xfrm>
            <a:off x="3208577" y="1701305"/>
            <a:ext cx="3992835" cy="3992837"/>
          </a:xfrm>
          <a:prstGeom prst="ellipse">
            <a:avLst/>
          </a:prstGeom>
          <a:solidFill>
            <a:schemeClr val="bg1">
              <a:alpha val="20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6D0720C3-F000-4ED7-8C1A-E4206C6705E6}"/>
              </a:ext>
            </a:extLst>
          </p:cNvPr>
          <p:cNvSpPr/>
          <p:nvPr/>
        </p:nvSpPr>
        <p:spPr>
          <a:xfrm>
            <a:off x="3208577" y="1295253"/>
            <a:ext cx="3992835" cy="3992837"/>
          </a:xfrm>
          <a:prstGeom prst="ellipse">
            <a:avLst/>
          </a:prstGeom>
          <a:solidFill>
            <a:schemeClr val="bg1">
              <a:alpha val="19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5E65B81F-EF0D-48E1-9AB4-9655F4270051}"/>
              </a:ext>
            </a:extLst>
          </p:cNvPr>
          <p:cNvSpPr/>
          <p:nvPr/>
        </p:nvSpPr>
        <p:spPr>
          <a:xfrm>
            <a:off x="3208577" y="889202"/>
            <a:ext cx="3992835" cy="3992837"/>
          </a:xfrm>
          <a:prstGeom prst="ellipse">
            <a:avLst/>
          </a:prstGeom>
          <a:solidFill>
            <a:schemeClr val="bg2">
              <a:alpha val="5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29635A79-EAD1-4E9C-8E7D-EA676495C873}"/>
              </a:ext>
            </a:extLst>
          </p:cNvPr>
          <p:cNvSpPr/>
          <p:nvPr/>
        </p:nvSpPr>
        <p:spPr>
          <a:xfrm>
            <a:off x="3208577" y="483150"/>
            <a:ext cx="3992835" cy="3992837"/>
          </a:xfrm>
          <a:prstGeom prst="ellipse">
            <a:avLst/>
          </a:prstGeom>
          <a:gradFill flip="none" rotWithShape="1">
            <a:gsLst>
              <a:gs pos="22000">
                <a:srgbClr val="240048">
                  <a:alpha val="91000"/>
                </a:srgbClr>
              </a:gs>
              <a:gs pos="94000">
                <a:srgbClr val="66FFFF"/>
              </a:gs>
              <a:gs pos="65000">
                <a:srgbClr val="CC0099"/>
              </a:gs>
            </a:gsLst>
            <a:path path="circle">
              <a:fillToRect l="100000" t="100000"/>
            </a:path>
            <a:tileRect r="-100000" b="-100000"/>
          </a:gradFill>
          <a:ln>
            <a:noFill/>
          </a:ln>
          <a:scene3d>
            <a:camera prst="isometricTopUp"/>
            <a:lightRig rig="threePt" dir="t">
              <a:rot lat="0" lon="0" rev="1200000"/>
            </a:lightRig>
          </a:scene3d>
          <a:sp3d extrusionH="2667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4829E3E4-501A-46C5-BA16-A04C0F591E9F}"/>
              </a:ext>
            </a:extLst>
          </p:cNvPr>
          <p:cNvSpPr txBox="1"/>
          <p:nvPr/>
        </p:nvSpPr>
        <p:spPr>
          <a:xfrm>
            <a:off x="5792368" y="3916454"/>
            <a:ext cx="6735345" cy="1862048"/>
          </a:xfrm>
          <a:prstGeom prst="rect">
            <a:avLst/>
          </a:prstGeom>
          <a:noFill/>
        </p:spPr>
        <p:txBody>
          <a:bodyPr wrap="square" rtlCol="0">
            <a:spAutoFit/>
            <a:scene3d>
              <a:camera prst="isometricTopUp"/>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500" b="0" i="0" u="none" strike="noStrike" kern="1200" cap="none" spc="300" normalizeH="0" baseline="0" noProof="0" dirty="0">
                <a:ln>
                  <a:noFill/>
                </a:ln>
                <a:solidFill>
                  <a:prstClr val="white"/>
                </a:solidFill>
                <a:effectLst/>
                <a:uLnTx/>
                <a:uFillTx/>
                <a:latin typeface="Oswald SemiBold" panose="00000700000000000000" pitchFamily="2" charset="0"/>
                <a:ea typeface="+mn-ea"/>
                <a:cs typeface="+mn-cs"/>
              </a:rPr>
              <a:t>THANKS</a:t>
            </a:r>
          </a:p>
        </p:txBody>
      </p:sp>
      <p:sp>
        <p:nvSpPr>
          <p:cNvPr id="110" name="TextBox 109">
            <a:extLst>
              <a:ext uri="{FF2B5EF4-FFF2-40B4-BE49-F238E27FC236}">
                <a16:creationId xmlns:a16="http://schemas.microsoft.com/office/drawing/2014/main" id="{4325CA64-CCE0-415A-8D7F-5D63D5654D3B}"/>
              </a:ext>
            </a:extLst>
          </p:cNvPr>
          <p:cNvSpPr txBox="1"/>
          <p:nvPr/>
        </p:nvSpPr>
        <p:spPr>
          <a:xfrm>
            <a:off x="6736514" y="4936792"/>
            <a:ext cx="5791200" cy="1569660"/>
          </a:xfrm>
          <a:prstGeom prst="rect">
            <a:avLst/>
          </a:prstGeom>
          <a:noFill/>
        </p:spPr>
        <p:txBody>
          <a:bodyPr wrap="square" rtlCol="0">
            <a:spAutoFit/>
            <a:scene3d>
              <a:camera prst="isometricTopUp"/>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0" i="0" u="none" strike="noStrike" kern="1200" cap="none" spc="300" normalizeH="0" baseline="0" noProof="0" dirty="0">
                <a:ln>
                  <a:noFill/>
                </a:ln>
                <a:solidFill>
                  <a:prstClr val="white"/>
                </a:solidFill>
                <a:effectLst/>
                <a:uLnTx/>
                <a:uFillTx/>
                <a:latin typeface="Oswald" panose="00000500000000000000" pitchFamily="2" charset="0"/>
                <a:ea typeface="+mn-ea"/>
                <a:cs typeface="+mn-cs"/>
              </a:rPr>
              <a:t>For Listening US</a:t>
            </a:r>
          </a:p>
        </p:txBody>
      </p:sp>
      <p:sp>
        <p:nvSpPr>
          <p:cNvPr id="114" name="TextBox 113">
            <a:extLst>
              <a:ext uri="{FF2B5EF4-FFF2-40B4-BE49-F238E27FC236}">
                <a16:creationId xmlns:a16="http://schemas.microsoft.com/office/drawing/2014/main" id="{321452A5-DF56-488A-977B-EDC059C9C94F}"/>
              </a:ext>
            </a:extLst>
          </p:cNvPr>
          <p:cNvSpPr txBox="1"/>
          <p:nvPr/>
        </p:nvSpPr>
        <p:spPr>
          <a:xfrm>
            <a:off x="2399888" y="1898889"/>
            <a:ext cx="5407013" cy="1107996"/>
          </a:xfrm>
          <a:prstGeom prst="rect">
            <a:avLst/>
          </a:prstGeom>
          <a:noFill/>
        </p:spPr>
        <p:txBody>
          <a:bodyPr wrap="square" rtlCol="0">
            <a:spAutoFit/>
            <a:scene3d>
              <a:camera prst="isometricTopUp"/>
              <a:lightRig rig="threePt" dir="t"/>
            </a:scene3d>
            <a:sp3d>
              <a:extrusionClr>
                <a:srgbClr val="000099"/>
              </a:extrusion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6600" b="1" i="0" u="none" strike="noStrike" kern="1200" cap="none" spc="0" normalizeH="0" baseline="0" noProof="0" dirty="0">
                <a:ln>
                  <a:noFill/>
                </a:ln>
                <a:solidFill>
                  <a:prstClr val="black">
                    <a:alpha val="22000"/>
                  </a:prstClr>
                </a:solidFill>
                <a:effectLst/>
                <a:uLnTx/>
                <a:uFillTx/>
                <a:latin typeface="Oswald" panose="00000500000000000000" pitchFamily="2" charset="0"/>
                <a:ea typeface="+mn-ea"/>
                <a:cs typeface="+mn-cs"/>
              </a:rPr>
              <a:t>Electro</a:t>
            </a:r>
            <a:endParaRPr kumimoji="0" lang="en-IN" sz="4400" b="1" i="0" u="none" strike="noStrike" kern="1200" cap="none" spc="0" normalizeH="0" baseline="0" noProof="0" dirty="0">
              <a:ln>
                <a:noFill/>
              </a:ln>
              <a:solidFill>
                <a:prstClr val="black">
                  <a:alpha val="22000"/>
                </a:prstClr>
              </a:solidFill>
              <a:effectLst/>
              <a:uLnTx/>
              <a:uFillTx/>
              <a:latin typeface="Oswald" panose="00000500000000000000" pitchFamily="2" charset="0"/>
              <a:ea typeface="+mn-ea"/>
              <a:cs typeface="+mn-cs"/>
            </a:endParaRPr>
          </a:p>
        </p:txBody>
      </p:sp>
      <p:sp>
        <p:nvSpPr>
          <p:cNvPr id="113" name="TextBox 112">
            <a:extLst>
              <a:ext uri="{FF2B5EF4-FFF2-40B4-BE49-F238E27FC236}">
                <a16:creationId xmlns:a16="http://schemas.microsoft.com/office/drawing/2014/main" id="{5981B906-D978-434B-99B2-8D0347E8F20A}"/>
              </a:ext>
            </a:extLst>
          </p:cNvPr>
          <p:cNvSpPr txBox="1"/>
          <p:nvPr/>
        </p:nvSpPr>
        <p:spPr>
          <a:xfrm>
            <a:off x="2259764" y="1754080"/>
            <a:ext cx="5687260" cy="1107996"/>
          </a:xfrm>
          <a:prstGeom prst="rect">
            <a:avLst/>
          </a:prstGeom>
          <a:noFill/>
        </p:spPr>
        <p:txBody>
          <a:bodyPr wrap="square" rtlCol="0">
            <a:spAutoFit/>
            <a:scene3d>
              <a:camera prst="isometricTopUp"/>
              <a:lightRig rig="threePt" dir="t"/>
            </a:scene3d>
            <a:sp3d extrusionH="76200">
              <a:extrusionClr>
                <a:srgbClr val="000099"/>
              </a:extrusion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6600" b="1" dirty="0">
                <a:gradFill>
                  <a:gsLst>
                    <a:gs pos="6000">
                      <a:srgbClr val="FF0066"/>
                    </a:gs>
                    <a:gs pos="100000">
                      <a:srgbClr val="FF33CC"/>
                    </a:gs>
                  </a:gsLst>
                  <a:lin ang="13500000" scaled="1"/>
                </a:gradFill>
                <a:latin typeface="Oswald" panose="00000500000000000000" pitchFamily="2" charset="0"/>
              </a:rPr>
              <a:t>Electro</a:t>
            </a:r>
            <a:endParaRPr kumimoji="0" lang="en-IN" sz="4400" b="1" i="0" u="none" strike="noStrike" kern="1200" cap="none" spc="0" normalizeH="0" baseline="0" noProof="0" dirty="0">
              <a:ln>
                <a:noFill/>
              </a:ln>
              <a:gradFill>
                <a:gsLst>
                  <a:gs pos="6000">
                    <a:srgbClr val="FF0066"/>
                  </a:gs>
                  <a:gs pos="100000">
                    <a:srgbClr val="FF33CC"/>
                  </a:gs>
                </a:gsLst>
                <a:lin ang="13500000" scaled="1"/>
              </a:gradFill>
              <a:effectLst/>
              <a:uLnTx/>
              <a:uFillTx/>
              <a:latin typeface="Oswald" panose="00000500000000000000" pitchFamily="2" charset="0"/>
              <a:ea typeface="+mn-ea"/>
              <a:cs typeface="+mn-cs"/>
            </a:endParaRPr>
          </a:p>
        </p:txBody>
      </p:sp>
      <p:sp>
        <p:nvSpPr>
          <p:cNvPr id="115" name="TextBox 114">
            <a:extLst>
              <a:ext uri="{FF2B5EF4-FFF2-40B4-BE49-F238E27FC236}">
                <a16:creationId xmlns:a16="http://schemas.microsoft.com/office/drawing/2014/main" id="{235F96DB-2ACA-4341-BCCB-3EF443E46346}"/>
              </a:ext>
            </a:extLst>
          </p:cNvPr>
          <p:cNvSpPr txBox="1"/>
          <p:nvPr/>
        </p:nvSpPr>
        <p:spPr>
          <a:xfrm>
            <a:off x="2754406" y="2470006"/>
            <a:ext cx="5796035" cy="400110"/>
          </a:xfrm>
          <a:prstGeom prst="rect">
            <a:avLst/>
          </a:prstGeom>
          <a:noFill/>
        </p:spPr>
        <p:txBody>
          <a:bodyPr wrap="square" rtlCol="0">
            <a:spAutoFit/>
            <a:scene3d>
              <a:camera prst="isometricTopUp"/>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spc="300" dirty="0">
                <a:solidFill>
                  <a:prstClr val="white">
                    <a:alpha val="80000"/>
                  </a:prstClr>
                </a:solidFill>
                <a:latin typeface="Oswald" panose="00000500000000000000" pitchFamily="2" charset="0"/>
              </a:rPr>
              <a:t>Vigilant Solution</a:t>
            </a:r>
            <a:endParaRPr kumimoji="0" lang="en-IN" sz="2000" b="0" i="0" u="none" strike="noStrike" kern="1200" cap="none" spc="300" normalizeH="0" baseline="0" noProof="0" dirty="0">
              <a:ln>
                <a:noFill/>
              </a:ln>
              <a:solidFill>
                <a:prstClr val="white">
                  <a:alpha val="80000"/>
                </a:prstClr>
              </a:solidFill>
              <a:effectLst/>
              <a:uLnTx/>
              <a:uFillTx/>
              <a:latin typeface="Oswald" panose="00000500000000000000" pitchFamily="2" charset="0"/>
              <a:ea typeface="+mn-ea"/>
              <a:cs typeface="+mn-cs"/>
            </a:endParaRPr>
          </a:p>
        </p:txBody>
      </p:sp>
    </p:spTree>
    <p:extLst>
      <p:ext uri="{BB962C8B-B14F-4D97-AF65-F5344CB8AC3E}">
        <p14:creationId xmlns:p14="http://schemas.microsoft.com/office/powerpoint/2010/main" val="135946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000" fill="hold"/>
                                        <p:tgtEl>
                                          <p:spTgt spid="116"/>
                                        </p:tgtEl>
                                        <p:attrNameLst>
                                          <p:attrName>ppt_x</p:attrName>
                                        </p:attrNameLst>
                                      </p:cBhvr>
                                      <p:tavLst>
                                        <p:tav tm="0">
                                          <p:val>
                                            <p:strVal val="#ppt_x"/>
                                          </p:val>
                                        </p:tav>
                                        <p:tav tm="100000">
                                          <p:val>
                                            <p:strVal val="#ppt_x"/>
                                          </p:val>
                                        </p:tav>
                                      </p:tavLst>
                                    </p:anim>
                                    <p:anim calcmode="lin" valueType="num">
                                      <p:cBhvr additive="base">
                                        <p:cTn id="8" dur="1000" fill="hold"/>
                                        <p:tgtEl>
                                          <p:spTgt spid="1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1000" fill="hold"/>
                                        <p:tgtEl>
                                          <p:spTgt spid="112"/>
                                        </p:tgtEl>
                                        <p:attrNameLst>
                                          <p:attrName>ppt_x</p:attrName>
                                        </p:attrNameLst>
                                      </p:cBhvr>
                                      <p:tavLst>
                                        <p:tav tm="0">
                                          <p:val>
                                            <p:strVal val="#ppt_x"/>
                                          </p:val>
                                        </p:tav>
                                        <p:tav tm="100000">
                                          <p:val>
                                            <p:strVal val="#ppt_x"/>
                                          </p:val>
                                        </p:tav>
                                      </p:tavLst>
                                    </p:anim>
                                    <p:anim calcmode="lin" valueType="num">
                                      <p:cBhvr additive="base">
                                        <p:cTn id="12" dur="1000" fill="hold"/>
                                        <p:tgtEl>
                                          <p:spTgt spid="1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1000" fill="hold"/>
                                        <p:tgtEl>
                                          <p:spTgt spid="111"/>
                                        </p:tgtEl>
                                        <p:attrNameLst>
                                          <p:attrName>ppt_x</p:attrName>
                                        </p:attrNameLst>
                                      </p:cBhvr>
                                      <p:tavLst>
                                        <p:tav tm="0">
                                          <p:val>
                                            <p:strVal val="#ppt_x"/>
                                          </p:val>
                                        </p:tav>
                                        <p:tav tm="100000">
                                          <p:val>
                                            <p:strVal val="#ppt_x"/>
                                          </p:val>
                                        </p:tav>
                                      </p:tavLst>
                                    </p:anim>
                                    <p:anim calcmode="lin" valueType="num">
                                      <p:cBhvr additive="base">
                                        <p:cTn id="16" dur="1000" fill="hold"/>
                                        <p:tgtEl>
                                          <p:spTgt spid="11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1000" fill="hold"/>
                                        <p:tgtEl>
                                          <p:spTgt spid="107"/>
                                        </p:tgtEl>
                                        <p:attrNameLst>
                                          <p:attrName>ppt_x</p:attrName>
                                        </p:attrNameLst>
                                      </p:cBhvr>
                                      <p:tavLst>
                                        <p:tav tm="0">
                                          <p:val>
                                            <p:strVal val="#ppt_x"/>
                                          </p:val>
                                        </p:tav>
                                        <p:tav tm="100000">
                                          <p:val>
                                            <p:strVal val="#ppt_x"/>
                                          </p:val>
                                        </p:tav>
                                      </p:tavLst>
                                    </p:anim>
                                    <p:anim calcmode="lin" valueType="num">
                                      <p:cBhvr additive="base">
                                        <p:cTn id="20" dur="1000" fill="hold"/>
                                        <p:tgtEl>
                                          <p:spTgt spid="107"/>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06"/>
                                        </p:tgtEl>
                                        <p:attrNameLst>
                                          <p:attrName>style.visibility</p:attrName>
                                        </p:attrNameLst>
                                      </p:cBhvr>
                                      <p:to>
                                        <p:strVal val="visible"/>
                                      </p:to>
                                    </p:set>
                                    <p:anim calcmode="lin" valueType="num">
                                      <p:cBhvr additive="base">
                                        <p:cTn id="23" dur="1000" fill="hold"/>
                                        <p:tgtEl>
                                          <p:spTgt spid="106"/>
                                        </p:tgtEl>
                                        <p:attrNameLst>
                                          <p:attrName>ppt_x</p:attrName>
                                        </p:attrNameLst>
                                      </p:cBhvr>
                                      <p:tavLst>
                                        <p:tav tm="0">
                                          <p:val>
                                            <p:strVal val="#ppt_x"/>
                                          </p:val>
                                        </p:tav>
                                        <p:tav tm="100000">
                                          <p:val>
                                            <p:strVal val="#ppt_x"/>
                                          </p:val>
                                        </p:tav>
                                      </p:tavLst>
                                    </p:anim>
                                    <p:anim calcmode="lin" valueType="num">
                                      <p:cBhvr additive="base">
                                        <p:cTn id="24" dur="1000" fill="hold"/>
                                        <p:tgtEl>
                                          <p:spTgt spid="10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105"/>
                                        </p:tgtEl>
                                        <p:attrNameLst>
                                          <p:attrName>style.visibility</p:attrName>
                                        </p:attrNameLst>
                                      </p:cBhvr>
                                      <p:to>
                                        <p:strVal val="visible"/>
                                      </p:to>
                                    </p:set>
                                    <p:anim calcmode="lin" valueType="num">
                                      <p:cBhvr additive="base">
                                        <p:cTn id="27" dur="1000" fill="hold"/>
                                        <p:tgtEl>
                                          <p:spTgt spid="105"/>
                                        </p:tgtEl>
                                        <p:attrNameLst>
                                          <p:attrName>ppt_x</p:attrName>
                                        </p:attrNameLst>
                                      </p:cBhvr>
                                      <p:tavLst>
                                        <p:tav tm="0">
                                          <p:val>
                                            <p:strVal val="#ppt_x"/>
                                          </p:val>
                                        </p:tav>
                                        <p:tav tm="100000">
                                          <p:val>
                                            <p:strVal val="#ppt_x"/>
                                          </p:val>
                                        </p:tav>
                                      </p:tavLst>
                                    </p:anim>
                                    <p:anim calcmode="lin" valueType="num">
                                      <p:cBhvr additive="base">
                                        <p:cTn id="28" dur="1000" fill="hold"/>
                                        <p:tgtEl>
                                          <p:spTgt spid="10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750"/>
                                  </p:stCondLst>
                                  <p:childTnLst>
                                    <p:set>
                                      <p:cBhvr>
                                        <p:cTn id="30" dur="1" fill="hold">
                                          <p:stCondLst>
                                            <p:cond delay="0"/>
                                          </p:stCondLst>
                                        </p:cTn>
                                        <p:tgtEl>
                                          <p:spTgt spid="103"/>
                                        </p:tgtEl>
                                        <p:attrNameLst>
                                          <p:attrName>style.visibility</p:attrName>
                                        </p:attrNameLst>
                                      </p:cBhvr>
                                      <p:to>
                                        <p:strVal val="visible"/>
                                      </p:to>
                                    </p:set>
                                    <p:anim calcmode="lin" valueType="num">
                                      <p:cBhvr additive="base">
                                        <p:cTn id="31" dur="1000" fill="hold"/>
                                        <p:tgtEl>
                                          <p:spTgt spid="103"/>
                                        </p:tgtEl>
                                        <p:attrNameLst>
                                          <p:attrName>ppt_x</p:attrName>
                                        </p:attrNameLst>
                                      </p:cBhvr>
                                      <p:tavLst>
                                        <p:tav tm="0">
                                          <p:val>
                                            <p:strVal val="#ppt_x"/>
                                          </p:val>
                                        </p:tav>
                                        <p:tav tm="100000">
                                          <p:val>
                                            <p:strVal val="#ppt_x"/>
                                          </p:val>
                                        </p:tav>
                                      </p:tavLst>
                                    </p:anim>
                                    <p:anim calcmode="lin" valueType="num">
                                      <p:cBhvr additive="base">
                                        <p:cTn id="32" dur="1000" fill="hold"/>
                                        <p:tgtEl>
                                          <p:spTgt spid="10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0"/>
                                  </p:stCondLst>
                                  <p:childTnLst>
                                    <p:set>
                                      <p:cBhvr>
                                        <p:cTn id="34" dur="1" fill="hold">
                                          <p:stCondLst>
                                            <p:cond delay="0"/>
                                          </p:stCondLst>
                                        </p:cTn>
                                        <p:tgtEl>
                                          <p:spTgt spid="104"/>
                                        </p:tgtEl>
                                        <p:attrNameLst>
                                          <p:attrName>style.visibility</p:attrName>
                                        </p:attrNameLst>
                                      </p:cBhvr>
                                      <p:to>
                                        <p:strVal val="visible"/>
                                      </p:to>
                                    </p:set>
                                    <p:anim calcmode="lin" valueType="num">
                                      <p:cBhvr additive="base">
                                        <p:cTn id="35" dur="1000" fill="hold"/>
                                        <p:tgtEl>
                                          <p:spTgt spid="104"/>
                                        </p:tgtEl>
                                        <p:attrNameLst>
                                          <p:attrName>ppt_x</p:attrName>
                                        </p:attrNameLst>
                                      </p:cBhvr>
                                      <p:tavLst>
                                        <p:tav tm="0">
                                          <p:val>
                                            <p:strVal val="#ppt_x"/>
                                          </p:val>
                                        </p:tav>
                                        <p:tav tm="100000">
                                          <p:val>
                                            <p:strVal val="#ppt_x"/>
                                          </p:val>
                                        </p:tav>
                                      </p:tavLst>
                                    </p:anim>
                                    <p:anim calcmode="lin" valueType="num">
                                      <p:cBhvr additive="base">
                                        <p:cTn id="36" dur="1000" fill="hold"/>
                                        <p:tgtEl>
                                          <p:spTgt spid="10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0"/>
                                  </p:stCondLst>
                                  <p:childTnLst>
                                    <p:set>
                                      <p:cBhvr>
                                        <p:cTn id="38" dur="1" fill="hold">
                                          <p:stCondLst>
                                            <p:cond delay="0"/>
                                          </p:stCondLst>
                                        </p:cTn>
                                        <p:tgtEl>
                                          <p:spTgt spid="109"/>
                                        </p:tgtEl>
                                        <p:attrNameLst>
                                          <p:attrName>style.visibility</p:attrName>
                                        </p:attrNameLst>
                                      </p:cBhvr>
                                      <p:to>
                                        <p:strVal val="visible"/>
                                      </p:to>
                                    </p:set>
                                    <p:anim calcmode="lin" valueType="num">
                                      <p:cBhvr additive="base">
                                        <p:cTn id="39" dur="1000" fill="hold"/>
                                        <p:tgtEl>
                                          <p:spTgt spid="109"/>
                                        </p:tgtEl>
                                        <p:attrNameLst>
                                          <p:attrName>ppt_x</p:attrName>
                                        </p:attrNameLst>
                                      </p:cBhvr>
                                      <p:tavLst>
                                        <p:tav tm="0">
                                          <p:val>
                                            <p:strVal val="#ppt_x"/>
                                          </p:val>
                                        </p:tav>
                                        <p:tav tm="100000">
                                          <p:val>
                                            <p:strVal val="#ppt_x"/>
                                          </p:val>
                                        </p:tav>
                                      </p:tavLst>
                                    </p:anim>
                                    <p:anim calcmode="lin" valueType="num">
                                      <p:cBhvr additive="base">
                                        <p:cTn id="40" dur="1000" fill="hold"/>
                                        <p:tgtEl>
                                          <p:spTgt spid="109"/>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250"/>
                                  </p:stCondLst>
                                  <p:childTnLst>
                                    <p:set>
                                      <p:cBhvr>
                                        <p:cTn id="42" dur="1" fill="hold">
                                          <p:stCondLst>
                                            <p:cond delay="0"/>
                                          </p:stCondLst>
                                        </p:cTn>
                                        <p:tgtEl>
                                          <p:spTgt spid="110"/>
                                        </p:tgtEl>
                                        <p:attrNameLst>
                                          <p:attrName>style.visibility</p:attrName>
                                        </p:attrNameLst>
                                      </p:cBhvr>
                                      <p:to>
                                        <p:strVal val="visible"/>
                                      </p:to>
                                    </p:set>
                                    <p:anim calcmode="lin" valueType="num">
                                      <p:cBhvr additive="base">
                                        <p:cTn id="43" dur="1000" fill="hold"/>
                                        <p:tgtEl>
                                          <p:spTgt spid="110"/>
                                        </p:tgtEl>
                                        <p:attrNameLst>
                                          <p:attrName>ppt_x</p:attrName>
                                        </p:attrNameLst>
                                      </p:cBhvr>
                                      <p:tavLst>
                                        <p:tav tm="0">
                                          <p:val>
                                            <p:strVal val="#ppt_x"/>
                                          </p:val>
                                        </p:tav>
                                        <p:tav tm="100000">
                                          <p:val>
                                            <p:strVal val="#ppt_x"/>
                                          </p:val>
                                        </p:tav>
                                      </p:tavLst>
                                    </p:anim>
                                    <p:anim calcmode="lin" valueType="num">
                                      <p:cBhvr additive="base">
                                        <p:cTn id="44" dur="1000" fill="hold"/>
                                        <p:tgtEl>
                                          <p:spTgt spid="110"/>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250"/>
                                  </p:stCondLst>
                                  <p:childTnLst>
                                    <p:set>
                                      <p:cBhvr>
                                        <p:cTn id="46" dur="1" fill="hold">
                                          <p:stCondLst>
                                            <p:cond delay="0"/>
                                          </p:stCondLst>
                                        </p:cTn>
                                        <p:tgtEl>
                                          <p:spTgt spid="114"/>
                                        </p:tgtEl>
                                        <p:attrNameLst>
                                          <p:attrName>style.visibility</p:attrName>
                                        </p:attrNameLst>
                                      </p:cBhvr>
                                      <p:to>
                                        <p:strVal val="visible"/>
                                      </p:to>
                                    </p:set>
                                    <p:anim calcmode="lin" valueType="num">
                                      <p:cBhvr additive="base">
                                        <p:cTn id="47" dur="1000" fill="hold"/>
                                        <p:tgtEl>
                                          <p:spTgt spid="114"/>
                                        </p:tgtEl>
                                        <p:attrNameLst>
                                          <p:attrName>ppt_x</p:attrName>
                                        </p:attrNameLst>
                                      </p:cBhvr>
                                      <p:tavLst>
                                        <p:tav tm="0">
                                          <p:val>
                                            <p:strVal val="#ppt_x"/>
                                          </p:val>
                                        </p:tav>
                                        <p:tav tm="100000">
                                          <p:val>
                                            <p:strVal val="#ppt_x"/>
                                          </p:val>
                                        </p:tav>
                                      </p:tavLst>
                                    </p:anim>
                                    <p:anim calcmode="lin" valueType="num">
                                      <p:cBhvr additive="base">
                                        <p:cTn id="48" dur="1000" fill="hold"/>
                                        <p:tgtEl>
                                          <p:spTgt spid="114"/>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500"/>
                                  </p:stCondLst>
                                  <p:childTnLst>
                                    <p:set>
                                      <p:cBhvr>
                                        <p:cTn id="50" dur="1" fill="hold">
                                          <p:stCondLst>
                                            <p:cond delay="0"/>
                                          </p:stCondLst>
                                        </p:cTn>
                                        <p:tgtEl>
                                          <p:spTgt spid="113"/>
                                        </p:tgtEl>
                                        <p:attrNameLst>
                                          <p:attrName>style.visibility</p:attrName>
                                        </p:attrNameLst>
                                      </p:cBhvr>
                                      <p:to>
                                        <p:strVal val="visible"/>
                                      </p:to>
                                    </p:set>
                                    <p:anim calcmode="lin" valueType="num">
                                      <p:cBhvr additive="base">
                                        <p:cTn id="51" dur="1000" fill="hold"/>
                                        <p:tgtEl>
                                          <p:spTgt spid="113"/>
                                        </p:tgtEl>
                                        <p:attrNameLst>
                                          <p:attrName>ppt_x</p:attrName>
                                        </p:attrNameLst>
                                      </p:cBhvr>
                                      <p:tavLst>
                                        <p:tav tm="0">
                                          <p:val>
                                            <p:strVal val="#ppt_x"/>
                                          </p:val>
                                        </p:tav>
                                        <p:tav tm="100000">
                                          <p:val>
                                            <p:strVal val="#ppt_x"/>
                                          </p:val>
                                        </p:tav>
                                      </p:tavLst>
                                    </p:anim>
                                    <p:anim calcmode="lin" valueType="num">
                                      <p:cBhvr additive="base">
                                        <p:cTn id="52" dur="1000" fill="hold"/>
                                        <p:tgtEl>
                                          <p:spTgt spid="113"/>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1750"/>
                                  </p:stCondLst>
                                  <p:childTnLst>
                                    <p:set>
                                      <p:cBhvr>
                                        <p:cTn id="54" dur="1" fill="hold">
                                          <p:stCondLst>
                                            <p:cond delay="0"/>
                                          </p:stCondLst>
                                        </p:cTn>
                                        <p:tgtEl>
                                          <p:spTgt spid="115"/>
                                        </p:tgtEl>
                                        <p:attrNameLst>
                                          <p:attrName>style.visibility</p:attrName>
                                        </p:attrNameLst>
                                      </p:cBhvr>
                                      <p:to>
                                        <p:strVal val="visible"/>
                                      </p:to>
                                    </p:set>
                                    <p:anim calcmode="lin" valueType="num">
                                      <p:cBhvr additive="base">
                                        <p:cTn id="55" dur="1000" fill="hold"/>
                                        <p:tgtEl>
                                          <p:spTgt spid="115"/>
                                        </p:tgtEl>
                                        <p:attrNameLst>
                                          <p:attrName>ppt_x</p:attrName>
                                        </p:attrNameLst>
                                      </p:cBhvr>
                                      <p:tavLst>
                                        <p:tav tm="0">
                                          <p:val>
                                            <p:strVal val="#ppt_x"/>
                                          </p:val>
                                        </p:tav>
                                        <p:tav tm="100000">
                                          <p:val>
                                            <p:strVal val="#ppt_x"/>
                                          </p:val>
                                        </p:tav>
                                      </p:tavLst>
                                    </p:anim>
                                    <p:anim calcmode="lin" valueType="num">
                                      <p:cBhvr additive="base">
                                        <p:cTn id="56" dur="10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p:bldP spid="111" grpId="0"/>
      <p:bldP spid="107" grpId="0" animBg="1"/>
      <p:bldP spid="106" grpId="0" animBg="1"/>
      <p:bldP spid="105" grpId="0" animBg="1"/>
      <p:bldP spid="103" grpId="0" animBg="1"/>
      <p:bldP spid="104" grpId="0" animBg="1"/>
      <p:bldP spid="109" grpId="0"/>
      <p:bldP spid="110" grpId="0"/>
      <p:bldP spid="114" grpId="0"/>
      <p:bldP spid="113" grpId="0"/>
      <p:bldP spid="1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ctangle 156">
            <a:extLst>
              <a:ext uri="{FF2B5EF4-FFF2-40B4-BE49-F238E27FC236}">
                <a16:creationId xmlns:a16="http://schemas.microsoft.com/office/drawing/2014/main" id="{E4A52D97-BAB4-4D77-BEF8-820CB45AE1C0}"/>
              </a:ext>
            </a:extLst>
          </p:cNvPr>
          <p:cNvSpPr/>
          <p:nvPr/>
        </p:nvSpPr>
        <p:spPr>
          <a:xfrm>
            <a:off x="68215" y="80998"/>
            <a:ext cx="11988000" cy="6696000"/>
          </a:xfrm>
          <a:prstGeom prst="rect">
            <a:avLst/>
          </a:prstGeom>
          <a:gradFill flip="none" rotWithShape="1">
            <a:gsLst>
              <a:gs pos="100000">
                <a:schemeClr val="bg2">
                  <a:lumMod val="75000"/>
                </a:schemeClr>
              </a:gs>
              <a:gs pos="0">
                <a:schemeClr val="bg1"/>
              </a:gs>
            </a:gsLst>
            <a:lin ang="13500000" scaled="1"/>
            <a:tileRect/>
          </a:gradFill>
          <a:ln>
            <a:noFill/>
          </a:ln>
          <a:effectLst>
            <a:innerShdw blurRad="3048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5553217-F578-477E-984A-6ECC82C5468C}"/>
              </a:ext>
            </a:extLst>
          </p:cNvPr>
          <p:cNvSpPr/>
          <p:nvPr/>
        </p:nvSpPr>
        <p:spPr>
          <a:xfrm>
            <a:off x="1063262" y="2076279"/>
            <a:ext cx="8732758" cy="4625943"/>
          </a:xfrm>
          <a:custGeom>
            <a:avLst/>
            <a:gdLst>
              <a:gd name="connsiteX0" fmla="*/ 0 w 1175657"/>
              <a:gd name="connsiteY0" fmla="*/ 0 h 6596743"/>
              <a:gd name="connsiteX1" fmla="*/ 1175657 w 1175657"/>
              <a:gd name="connsiteY1" fmla="*/ 0 h 6596743"/>
              <a:gd name="connsiteX2" fmla="*/ 1175657 w 1175657"/>
              <a:gd name="connsiteY2" fmla="*/ 6596743 h 6596743"/>
              <a:gd name="connsiteX3" fmla="*/ 0 w 1175657"/>
              <a:gd name="connsiteY3" fmla="*/ 6596743 h 6596743"/>
              <a:gd name="connsiteX4" fmla="*/ 0 w 1175657"/>
              <a:gd name="connsiteY4" fmla="*/ 0 h 6596743"/>
              <a:gd name="connsiteX0" fmla="*/ 0 w 1175657"/>
              <a:gd name="connsiteY0" fmla="*/ 0 h 6596743"/>
              <a:gd name="connsiteX1" fmla="*/ 1175657 w 1175657"/>
              <a:gd name="connsiteY1" fmla="*/ 0 h 6596743"/>
              <a:gd name="connsiteX2" fmla="*/ 1159329 w 1175657"/>
              <a:gd name="connsiteY2" fmla="*/ 5388429 h 6596743"/>
              <a:gd name="connsiteX3" fmla="*/ 1175657 w 1175657"/>
              <a:gd name="connsiteY3" fmla="*/ 6596743 h 6596743"/>
              <a:gd name="connsiteX4" fmla="*/ 0 w 1175657"/>
              <a:gd name="connsiteY4" fmla="*/ 6596743 h 6596743"/>
              <a:gd name="connsiteX5" fmla="*/ 0 w 1175657"/>
              <a:gd name="connsiteY5" fmla="*/ 0 h 6596743"/>
              <a:gd name="connsiteX0" fmla="*/ 32657 w 1208314"/>
              <a:gd name="connsiteY0" fmla="*/ 0 h 6596743"/>
              <a:gd name="connsiteX1" fmla="*/ 1208314 w 1208314"/>
              <a:gd name="connsiteY1" fmla="*/ 0 h 6596743"/>
              <a:gd name="connsiteX2" fmla="*/ 1191986 w 1208314"/>
              <a:gd name="connsiteY2" fmla="*/ 5388429 h 6596743"/>
              <a:gd name="connsiteX3" fmla="*/ 1208314 w 1208314"/>
              <a:gd name="connsiteY3" fmla="*/ 6596743 h 6596743"/>
              <a:gd name="connsiteX4" fmla="*/ 32657 w 1208314"/>
              <a:gd name="connsiteY4" fmla="*/ 6596743 h 6596743"/>
              <a:gd name="connsiteX5" fmla="*/ 0 w 1208314"/>
              <a:gd name="connsiteY5" fmla="*/ 5404757 h 6596743"/>
              <a:gd name="connsiteX6" fmla="*/ 32657 w 1208314"/>
              <a:gd name="connsiteY6" fmla="*/ 0 h 6596743"/>
              <a:gd name="connsiteX0" fmla="*/ 32657 w 1290711"/>
              <a:gd name="connsiteY0" fmla="*/ 0 h 6596743"/>
              <a:gd name="connsiteX1" fmla="*/ 1208314 w 1290711"/>
              <a:gd name="connsiteY1" fmla="*/ 0 h 6596743"/>
              <a:gd name="connsiteX2" fmla="*/ 1191986 w 1290711"/>
              <a:gd name="connsiteY2" fmla="*/ 2922814 h 6596743"/>
              <a:gd name="connsiteX3" fmla="*/ 1191986 w 1290711"/>
              <a:gd name="connsiteY3" fmla="*/ 5388429 h 6596743"/>
              <a:gd name="connsiteX4" fmla="*/ 1208314 w 1290711"/>
              <a:gd name="connsiteY4" fmla="*/ 6596743 h 6596743"/>
              <a:gd name="connsiteX5" fmla="*/ 32657 w 1290711"/>
              <a:gd name="connsiteY5" fmla="*/ 6596743 h 6596743"/>
              <a:gd name="connsiteX6" fmla="*/ 0 w 1290711"/>
              <a:gd name="connsiteY6" fmla="*/ 5404757 h 6596743"/>
              <a:gd name="connsiteX7" fmla="*/ 32657 w 1290711"/>
              <a:gd name="connsiteY7" fmla="*/ 0 h 6596743"/>
              <a:gd name="connsiteX0" fmla="*/ 32657 w 1290711"/>
              <a:gd name="connsiteY0" fmla="*/ 0 h 6596743"/>
              <a:gd name="connsiteX1" fmla="*/ 1208314 w 1290711"/>
              <a:gd name="connsiteY1" fmla="*/ 0 h 6596743"/>
              <a:gd name="connsiteX2" fmla="*/ 1191986 w 1290711"/>
              <a:gd name="connsiteY2" fmla="*/ 2922814 h 6596743"/>
              <a:gd name="connsiteX3" fmla="*/ 1191986 w 1290711"/>
              <a:gd name="connsiteY3" fmla="*/ 5388429 h 6596743"/>
              <a:gd name="connsiteX4" fmla="*/ 1208314 w 1290711"/>
              <a:gd name="connsiteY4" fmla="*/ 6596743 h 6596743"/>
              <a:gd name="connsiteX5" fmla="*/ 32657 w 1290711"/>
              <a:gd name="connsiteY5" fmla="*/ 6596743 h 6596743"/>
              <a:gd name="connsiteX6" fmla="*/ 0 w 1290711"/>
              <a:gd name="connsiteY6" fmla="*/ 5404757 h 6596743"/>
              <a:gd name="connsiteX7" fmla="*/ 16328 w 1290711"/>
              <a:gd name="connsiteY7" fmla="*/ 2922814 h 6596743"/>
              <a:gd name="connsiteX8" fmla="*/ 32657 w 1290711"/>
              <a:gd name="connsiteY8" fmla="*/ 0 h 6596743"/>
              <a:gd name="connsiteX0" fmla="*/ 32657 w 1314515"/>
              <a:gd name="connsiteY0" fmla="*/ 0 h 6596743"/>
              <a:gd name="connsiteX1" fmla="*/ 1208314 w 1314515"/>
              <a:gd name="connsiteY1" fmla="*/ 0 h 6596743"/>
              <a:gd name="connsiteX2" fmla="*/ 1257300 w 1314515"/>
              <a:gd name="connsiteY2" fmla="*/ 1632857 h 6596743"/>
              <a:gd name="connsiteX3" fmla="*/ 1191986 w 1314515"/>
              <a:gd name="connsiteY3" fmla="*/ 2922814 h 6596743"/>
              <a:gd name="connsiteX4" fmla="*/ 1191986 w 1314515"/>
              <a:gd name="connsiteY4" fmla="*/ 5388429 h 6596743"/>
              <a:gd name="connsiteX5" fmla="*/ 1208314 w 1314515"/>
              <a:gd name="connsiteY5" fmla="*/ 6596743 h 6596743"/>
              <a:gd name="connsiteX6" fmla="*/ 32657 w 1314515"/>
              <a:gd name="connsiteY6" fmla="*/ 6596743 h 6596743"/>
              <a:gd name="connsiteX7" fmla="*/ 0 w 1314515"/>
              <a:gd name="connsiteY7" fmla="*/ 5404757 h 6596743"/>
              <a:gd name="connsiteX8" fmla="*/ 16328 w 1314515"/>
              <a:gd name="connsiteY8" fmla="*/ 2922814 h 6596743"/>
              <a:gd name="connsiteX9" fmla="*/ 32657 w 1314515"/>
              <a:gd name="connsiteY9" fmla="*/ 0 h 6596743"/>
              <a:gd name="connsiteX0" fmla="*/ 32657 w 1314515"/>
              <a:gd name="connsiteY0" fmla="*/ 0 h 6596743"/>
              <a:gd name="connsiteX1" fmla="*/ 1208314 w 1314515"/>
              <a:gd name="connsiteY1" fmla="*/ 0 h 6596743"/>
              <a:gd name="connsiteX2" fmla="*/ 1257300 w 1314515"/>
              <a:gd name="connsiteY2" fmla="*/ 1632857 h 6596743"/>
              <a:gd name="connsiteX3" fmla="*/ 1191986 w 1314515"/>
              <a:gd name="connsiteY3" fmla="*/ 2922814 h 6596743"/>
              <a:gd name="connsiteX4" fmla="*/ 1191986 w 1314515"/>
              <a:gd name="connsiteY4" fmla="*/ 5388429 h 6596743"/>
              <a:gd name="connsiteX5" fmla="*/ 1208314 w 1314515"/>
              <a:gd name="connsiteY5" fmla="*/ 6596743 h 6596743"/>
              <a:gd name="connsiteX6" fmla="*/ 32657 w 1314515"/>
              <a:gd name="connsiteY6" fmla="*/ 6596743 h 6596743"/>
              <a:gd name="connsiteX7" fmla="*/ 0 w 1314515"/>
              <a:gd name="connsiteY7" fmla="*/ 5404757 h 6596743"/>
              <a:gd name="connsiteX8" fmla="*/ 16328 w 1314515"/>
              <a:gd name="connsiteY8" fmla="*/ 2922814 h 6596743"/>
              <a:gd name="connsiteX9" fmla="*/ 0 w 1314515"/>
              <a:gd name="connsiteY9" fmla="*/ 1632857 h 6596743"/>
              <a:gd name="connsiteX10" fmla="*/ 32657 w 1314515"/>
              <a:gd name="connsiteY10" fmla="*/ 0 h 6596743"/>
              <a:gd name="connsiteX0" fmla="*/ 32657 w 1334104"/>
              <a:gd name="connsiteY0" fmla="*/ 0 h 6596743"/>
              <a:gd name="connsiteX1" fmla="*/ 1208314 w 1334104"/>
              <a:gd name="connsiteY1" fmla="*/ 0 h 6596743"/>
              <a:gd name="connsiteX2" fmla="*/ 1306286 w 1334104"/>
              <a:gd name="connsiteY2" fmla="*/ 751114 h 6596743"/>
              <a:gd name="connsiteX3" fmla="*/ 1257300 w 1334104"/>
              <a:gd name="connsiteY3" fmla="*/ 1632857 h 6596743"/>
              <a:gd name="connsiteX4" fmla="*/ 1191986 w 1334104"/>
              <a:gd name="connsiteY4" fmla="*/ 2922814 h 6596743"/>
              <a:gd name="connsiteX5" fmla="*/ 1191986 w 1334104"/>
              <a:gd name="connsiteY5" fmla="*/ 5388429 h 6596743"/>
              <a:gd name="connsiteX6" fmla="*/ 1208314 w 1334104"/>
              <a:gd name="connsiteY6" fmla="*/ 6596743 h 6596743"/>
              <a:gd name="connsiteX7" fmla="*/ 32657 w 1334104"/>
              <a:gd name="connsiteY7" fmla="*/ 6596743 h 6596743"/>
              <a:gd name="connsiteX8" fmla="*/ 0 w 1334104"/>
              <a:gd name="connsiteY8" fmla="*/ 5404757 h 6596743"/>
              <a:gd name="connsiteX9" fmla="*/ 16328 w 1334104"/>
              <a:gd name="connsiteY9" fmla="*/ 2922814 h 6596743"/>
              <a:gd name="connsiteX10" fmla="*/ 0 w 1334104"/>
              <a:gd name="connsiteY10" fmla="*/ 1632857 h 6596743"/>
              <a:gd name="connsiteX11" fmla="*/ 32657 w 1334104"/>
              <a:gd name="connsiteY11" fmla="*/ 0 h 6596743"/>
              <a:gd name="connsiteX0" fmla="*/ 32658 w 1334105"/>
              <a:gd name="connsiteY0" fmla="*/ 0 h 6596743"/>
              <a:gd name="connsiteX1" fmla="*/ 1208315 w 1334105"/>
              <a:gd name="connsiteY1" fmla="*/ 0 h 6596743"/>
              <a:gd name="connsiteX2" fmla="*/ 1306287 w 1334105"/>
              <a:gd name="connsiteY2" fmla="*/ 751114 h 6596743"/>
              <a:gd name="connsiteX3" fmla="*/ 1257301 w 1334105"/>
              <a:gd name="connsiteY3" fmla="*/ 1632857 h 6596743"/>
              <a:gd name="connsiteX4" fmla="*/ 1191987 w 1334105"/>
              <a:gd name="connsiteY4" fmla="*/ 2922814 h 6596743"/>
              <a:gd name="connsiteX5" fmla="*/ 1191987 w 1334105"/>
              <a:gd name="connsiteY5" fmla="*/ 5388429 h 6596743"/>
              <a:gd name="connsiteX6" fmla="*/ 1208315 w 1334105"/>
              <a:gd name="connsiteY6" fmla="*/ 6596743 h 6596743"/>
              <a:gd name="connsiteX7" fmla="*/ 32658 w 1334105"/>
              <a:gd name="connsiteY7" fmla="*/ 6596743 h 6596743"/>
              <a:gd name="connsiteX8" fmla="*/ 1 w 1334105"/>
              <a:gd name="connsiteY8" fmla="*/ 5404757 h 6596743"/>
              <a:gd name="connsiteX9" fmla="*/ 16329 w 1334105"/>
              <a:gd name="connsiteY9" fmla="*/ 2922814 h 6596743"/>
              <a:gd name="connsiteX10" fmla="*/ 1 w 1334105"/>
              <a:gd name="connsiteY10" fmla="*/ 1632857 h 6596743"/>
              <a:gd name="connsiteX11" fmla="*/ 0 w 1334105"/>
              <a:gd name="connsiteY11" fmla="*/ 783772 h 6596743"/>
              <a:gd name="connsiteX12" fmla="*/ 32658 w 1334105"/>
              <a:gd name="connsiteY12" fmla="*/ 0 h 6596743"/>
              <a:gd name="connsiteX0" fmla="*/ 1061357 w 2362804"/>
              <a:gd name="connsiteY0" fmla="*/ 0 h 6596743"/>
              <a:gd name="connsiteX1" fmla="*/ 2237014 w 2362804"/>
              <a:gd name="connsiteY1" fmla="*/ 0 h 6596743"/>
              <a:gd name="connsiteX2" fmla="*/ 2334986 w 2362804"/>
              <a:gd name="connsiteY2" fmla="*/ 751114 h 6596743"/>
              <a:gd name="connsiteX3" fmla="*/ 2286000 w 2362804"/>
              <a:gd name="connsiteY3" fmla="*/ 1632857 h 6596743"/>
              <a:gd name="connsiteX4" fmla="*/ 2220686 w 2362804"/>
              <a:gd name="connsiteY4" fmla="*/ 2922814 h 6596743"/>
              <a:gd name="connsiteX5" fmla="*/ 2220686 w 2362804"/>
              <a:gd name="connsiteY5" fmla="*/ 5388429 h 6596743"/>
              <a:gd name="connsiteX6" fmla="*/ 2237014 w 2362804"/>
              <a:gd name="connsiteY6" fmla="*/ 6596743 h 6596743"/>
              <a:gd name="connsiteX7" fmla="*/ 1061357 w 2362804"/>
              <a:gd name="connsiteY7" fmla="*/ 6596743 h 6596743"/>
              <a:gd name="connsiteX8" fmla="*/ 0 w 2362804"/>
              <a:gd name="connsiteY8" fmla="*/ 5208815 h 6596743"/>
              <a:gd name="connsiteX9" fmla="*/ 1045028 w 2362804"/>
              <a:gd name="connsiteY9" fmla="*/ 2922814 h 6596743"/>
              <a:gd name="connsiteX10" fmla="*/ 1028700 w 2362804"/>
              <a:gd name="connsiteY10" fmla="*/ 1632857 h 6596743"/>
              <a:gd name="connsiteX11" fmla="*/ 1028699 w 2362804"/>
              <a:gd name="connsiteY11" fmla="*/ 783772 h 6596743"/>
              <a:gd name="connsiteX12" fmla="*/ 1061357 w 2362804"/>
              <a:gd name="connsiteY12" fmla="*/ 0 h 6596743"/>
              <a:gd name="connsiteX0" fmla="*/ 1061357 w 2362804"/>
              <a:gd name="connsiteY0" fmla="*/ 0 h 6596743"/>
              <a:gd name="connsiteX1" fmla="*/ 2237014 w 2362804"/>
              <a:gd name="connsiteY1" fmla="*/ 0 h 6596743"/>
              <a:gd name="connsiteX2" fmla="*/ 2334986 w 2362804"/>
              <a:gd name="connsiteY2" fmla="*/ 751114 h 6596743"/>
              <a:gd name="connsiteX3" fmla="*/ 2286000 w 2362804"/>
              <a:gd name="connsiteY3" fmla="*/ 1632857 h 6596743"/>
              <a:gd name="connsiteX4" fmla="*/ 2220686 w 2362804"/>
              <a:gd name="connsiteY4" fmla="*/ 2922814 h 6596743"/>
              <a:gd name="connsiteX5" fmla="*/ 783772 w 2362804"/>
              <a:gd name="connsiteY5" fmla="*/ 5176158 h 6596743"/>
              <a:gd name="connsiteX6" fmla="*/ 2237014 w 2362804"/>
              <a:gd name="connsiteY6" fmla="*/ 6596743 h 6596743"/>
              <a:gd name="connsiteX7" fmla="*/ 1061357 w 2362804"/>
              <a:gd name="connsiteY7" fmla="*/ 6596743 h 6596743"/>
              <a:gd name="connsiteX8" fmla="*/ 0 w 2362804"/>
              <a:gd name="connsiteY8" fmla="*/ 5208815 h 6596743"/>
              <a:gd name="connsiteX9" fmla="*/ 1045028 w 2362804"/>
              <a:gd name="connsiteY9" fmla="*/ 2922814 h 6596743"/>
              <a:gd name="connsiteX10" fmla="*/ 1028700 w 2362804"/>
              <a:gd name="connsiteY10" fmla="*/ 1632857 h 6596743"/>
              <a:gd name="connsiteX11" fmla="*/ 1028699 w 2362804"/>
              <a:gd name="connsiteY11" fmla="*/ 783772 h 6596743"/>
              <a:gd name="connsiteX12" fmla="*/ 1061357 w 2362804"/>
              <a:gd name="connsiteY12" fmla="*/ 0 h 6596743"/>
              <a:gd name="connsiteX0" fmla="*/ 1061357 w 6645749"/>
              <a:gd name="connsiteY0" fmla="*/ 0 h 6596743"/>
              <a:gd name="connsiteX1" fmla="*/ 2237014 w 6645749"/>
              <a:gd name="connsiteY1" fmla="*/ 0 h 6596743"/>
              <a:gd name="connsiteX2" fmla="*/ 2334986 w 6645749"/>
              <a:gd name="connsiteY2" fmla="*/ 751114 h 6596743"/>
              <a:gd name="connsiteX3" fmla="*/ 2286000 w 6645749"/>
              <a:gd name="connsiteY3" fmla="*/ 1632857 h 6596743"/>
              <a:gd name="connsiteX4" fmla="*/ 6645729 w 6645749"/>
              <a:gd name="connsiteY4" fmla="*/ 2596242 h 6596743"/>
              <a:gd name="connsiteX5" fmla="*/ 783772 w 6645749"/>
              <a:gd name="connsiteY5" fmla="*/ 5176158 h 6596743"/>
              <a:gd name="connsiteX6" fmla="*/ 2237014 w 6645749"/>
              <a:gd name="connsiteY6" fmla="*/ 6596743 h 6596743"/>
              <a:gd name="connsiteX7" fmla="*/ 1061357 w 6645749"/>
              <a:gd name="connsiteY7" fmla="*/ 6596743 h 6596743"/>
              <a:gd name="connsiteX8" fmla="*/ 0 w 6645749"/>
              <a:gd name="connsiteY8" fmla="*/ 5208815 h 6596743"/>
              <a:gd name="connsiteX9" fmla="*/ 1045028 w 6645749"/>
              <a:gd name="connsiteY9" fmla="*/ 2922814 h 6596743"/>
              <a:gd name="connsiteX10" fmla="*/ 1028700 w 6645749"/>
              <a:gd name="connsiteY10" fmla="*/ 1632857 h 6596743"/>
              <a:gd name="connsiteX11" fmla="*/ 1028699 w 6645749"/>
              <a:gd name="connsiteY11" fmla="*/ 783772 h 6596743"/>
              <a:gd name="connsiteX12" fmla="*/ 1061357 w 6645749"/>
              <a:gd name="connsiteY12" fmla="*/ 0 h 6596743"/>
              <a:gd name="connsiteX0" fmla="*/ 1061357 w 6645749"/>
              <a:gd name="connsiteY0" fmla="*/ 0 h 6596743"/>
              <a:gd name="connsiteX1" fmla="*/ 2237014 w 6645749"/>
              <a:gd name="connsiteY1" fmla="*/ 0 h 6596743"/>
              <a:gd name="connsiteX2" fmla="*/ 2334986 w 6645749"/>
              <a:gd name="connsiteY2" fmla="*/ 751114 h 6596743"/>
              <a:gd name="connsiteX3" fmla="*/ 2286000 w 6645749"/>
              <a:gd name="connsiteY3" fmla="*/ 1632857 h 6596743"/>
              <a:gd name="connsiteX4" fmla="*/ 6645729 w 6645749"/>
              <a:gd name="connsiteY4" fmla="*/ 2596242 h 6596743"/>
              <a:gd name="connsiteX5" fmla="*/ 783772 w 6645749"/>
              <a:gd name="connsiteY5" fmla="*/ 5176158 h 6596743"/>
              <a:gd name="connsiteX6" fmla="*/ 2237014 w 6645749"/>
              <a:gd name="connsiteY6" fmla="*/ 6596743 h 6596743"/>
              <a:gd name="connsiteX7" fmla="*/ 1061357 w 6645749"/>
              <a:gd name="connsiteY7" fmla="*/ 6596743 h 6596743"/>
              <a:gd name="connsiteX8" fmla="*/ 0 w 6645749"/>
              <a:gd name="connsiteY8" fmla="*/ 5208815 h 6596743"/>
              <a:gd name="connsiteX9" fmla="*/ 6204856 w 6645749"/>
              <a:gd name="connsiteY9" fmla="*/ 2579914 h 6596743"/>
              <a:gd name="connsiteX10" fmla="*/ 1028700 w 6645749"/>
              <a:gd name="connsiteY10" fmla="*/ 1632857 h 6596743"/>
              <a:gd name="connsiteX11" fmla="*/ 1028699 w 6645749"/>
              <a:gd name="connsiteY11" fmla="*/ 783772 h 6596743"/>
              <a:gd name="connsiteX12" fmla="*/ 1061357 w 6645749"/>
              <a:gd name="connsiteY12" fmla="*/ 0 h 6596743"/>
              <a:gd name="connsiteX0" fmla="*/ 1061357 w 6645777"/>
              <a:gd name="connsiteY0" fmla="*/ 0 h 6596743"/>
              <a:gd name="connsiteX1" fmla="*/ 2237014 w 6645777"/>
              <a:gd name="connsiteY1" fmla="*/ 0 h 6596743"/>
              <a:gd name="connsiteX2" fmla="*/ 2334986 w 6645777"/>
              <a:gd name="connsiteY2" fmla="*/ 751114 h 6596743"/>
              <a:gd name="connsiteX3" fmla="*/ 4833257 w 6645777"/>
              <a:gd name="connsiteY3" fmla="*/ 1616528 h 6596743"/>
              <a:gd name="connsiteX4" fmla="*/ 6645729 w 6645777"/>
              <a:gd name="connsiteY4" fmla="*/ 2596242 h 6596743"/>
              <a:gd name="connsiteX5" fmla="*/ 783772 w 6645777"/>
              <a:gd name="connsiteY5" fmla="*/ 5176158 h 6596743"/>
              <a:gd name="connsiteX6" fmla="*/ 2237014 w 6645777"/>
              <a:gd name="connsiteY6" fmla="*/ 6596743 h 6596743"/>
              <a:gd name="connsiteX7" fmla="*/ 1061357 w 6645777"/>
              <a:gd name="connsiteY7" fmla="*/ 6596743 h 6596743"/>
              <a:gd name="connsiteX8" fmla="*/ 0 w 6645777"/>
              <a:gd name="connsiteY8" fmla="*/ 5208815 h 6596743"/>
              <a:gd name="connsiteX9" fmla="*/ 6204856 w 6645777"/>
              <a:gd name="connsiteY9" fmla="*/ 2579914 h 6596743"/>
              <a:gd name="connsiteX10" fmla="*/ 1028700 w 6645777"/>
              <a:gd name="connsiteY10" fmla="*/ 1632857 h 6596743"/>
              <a:gd name="connsiteX11" fmla="*/ 1028699 w 6645777"/>
              <a:gd name="connsiteY11" fmla="*/ 783772 h 6596743"/>
              <a:gd name="connsiteX12" fmla="*/ 1061357 w 6645777"/>
              <a:gd name="connsiteY12" fmla="*/ 0 h 6596743"/>
              <a:gd name="connsiteX0" fmla="*/ 1061357 w 6645777"/>
              <a:gd name="connsiteY0" fmla="*/ 0 h 6596743"/>
              <a:gd name="connsiteX1" fmla="*/ 2237014 w 6645777"/>
              <a:gd name="connsiteY1" fmla="*/ 0 h 6596743"/>
              <a:gd name="connsiteX2" fmla="*/ 2334986 w 6645777"/>
              <a:gd name="connsiteY2" fmla="*/ 751114 h 6596743"/>
              <a:gd name="connsiteX3" fmla="*/ 4833257 w 6645777"/>
              <a:gd name="connsiteY3" fmla="*/ 1616528 h 6596743"/>
              <a:gd name="connsiteX4" fmla="*/ 6645729 w 6645777"/>
              <a:gd name="connsiteY4" fmla="*/ 2596242 h 6596743"/>
              <a:gd name="connsiteX5" fmla="*/ 783772 w 6645777"/>
              <a:gd name="connsiteY5" fmla="*/ 5176158 h 6596743"/>
              <a:gd name="connsiteX6" fmla="*/ 2237014 w 6645777"/>
              <a:gd name="connsiteY6" fmla="*/ 6596743 h 6596743"/>
              <a:gd name="connsiteX7" fmla="*/ 1061357 w 6645777"/>
              <a:gd name="connsiteY7" fmla="*/ 6596743 h 6596743"/>
              <a:gd name="connsiteX8" fmla="*/ 0 w 6645777"/>
              <a:gd name="connsiteY8" fmla="*/ 5208815 h 6596743"/>
              <a:gd name="connsiteX9" fmla="*/ 6204856 w 6645777"/>
              <a:gd name="connsiteY9" fmla="*/ 2579914 h 6596743"/>
              <a:gd name="connsiteX10" fmla="*/ 4327071 w 6645777"/>
              <a:gd name="connsiteY10" fmla="*/ 1714500 h 6596743"/>
              <a:gd name="connsiteX11" fmla="*/ 1028699 w 6645777"/>
              <a:gd name="connsiteY11" fmla="*/ 783772 h 6596743"/>
              <a:gd name="connsiteX12" fmla="*/ 1061357 w 6645777"/>
              <a:gd name="connsiteY12" fmla="*/ 0 h 6596743"/>
              <a:gd name="connsiteX0" fmla="*/ 1061357 w 6743726"/>
              <a:gd name="connsiteY0" fmla="*/ 0 h 6596743"/>
              <a:gd name="connsiteX1" fmla="*/ 2237014 w 6743726"/>
              <a:gd name="connsiteY1" fmla="*/ 0 h 6596743"/>
              <a:gd name="connsiteX2" fmla="*/ 6743700 w 6743726"/>
              <a:gd name="connsiteY2" fmla="*/ 881743 h 6596743"/>
              <a:gd name="connsiteX3" fmla="*/ 4833257 w 6743726"/>
              <a:gd name="connsiteY3" fmla="*/ 1616528 h 6596743"/>
              <a:gd name="connsiteX4" fmla="*/ 6645729 w 6743726"/>
              <a:gd name="connsiteY4" fmla="*/ 2596242 h 6596743"/>
              <a:gd name="connsiteX5" fmla="*/ 783772 w 6743726"/>
              <a:gd name="connsiteY5" fmla="*/ 5176158 h 6596743"/>
              <a:gd name="connsiteX6" fmla="*/ 2237014 w 6743726"/>
              <a:gd name="connsiteY6" fmla="*/ 6596743 h 6596743"/>
              <a:gd name="connsiteX7" fmla="*/ 1061357 w 6743726"/>
              <a:gd name="connsiteY7" fmla="*/ 6596743 h 6596743"/>
              <a:gd name="connsiteX8" fmla="*/ 0 w 6743726"/>
              <a:gd name="connsiteY8" fmla="*/ 5208815 h 6596743"/>
              <a:gd name="connsiteX9" fmla="*/ 6204856 w 6743726"/>
              <a:gd name="connsiteY9" fmla="*/ 2579914 h 6596743"/>
              <a:gd name="connsiteX10" fmla="*/ 4327071 w 6743726"/>
              <a:gd name="connsiteY10" fmla="*/ 1714500 h 6596743"/>
              <a:gd name="connsiteX11" fmla="*/ 1028699 w 6743726"/>
              <a:gd name="connsiteY11" fmla="*/ 783772 h 6596743"/>
              <a:gd name="connsiteX12" fmla="*/ 1061357 w 6743726"/>
              <a:gd name="connsiteY12" fmla="*/ 0 h 6596743"/>
              <a:gd name="connsiteX0" fmla="*/ 1061357 w 6743726"/>
              <a:gd name="connsiteY0" fmla="*/ 0 h 6596743"/>
              <a:gd name="connsiteX1" fmla="*/ 2237014 w 6743726"/>
              <a:gd name="connsiteY1" fmla="*/ 0 h 6596743"/>
              <a:gd name="connsiteX2" fmla="*/ 6743700 w 6743726"/>
              <a:gd name="connsiteY2" fmla="*/ 881743 h 6596743"/>
              <a:gd name="connsiteX3" fmla="*/ 4833257 w 6743726"/>
              <a:gd name="connsiteY3" fmla="*/ 1616528 h 6596743"/>
              <a:gd name="connsiteX4" fmla="*/ 6645729 w 6743726"/>
              <a:gd name="connsiteY4" fmla="*/ 2596242 h 6596743"/>
              <a:gd name="connsiteX5" fmla="*/ 783772 w 6743726"/>
              <a:gd name="connsiteY5" fmla="*/ 5176158 h 6596743"/>
              <a:gd name="connsiteX6" fmla="*/ 2237014 w 6743726"/>
              <a:gd name="connsiteY6" fmla="*/ 6596743 h 6596743"/>
              <a:gd name="connsiteX7" fmla="*/ 1061357 w 6743726"/>
              <a:gd name="connsiteY7" fmla="*/ 6596743 h 6596743"/>
              <a:gd name="connsiteX8" fmla="*/ 0 w 6743726"/>
              <a:gd name="connsiteY8" fmla="*/ 5208815 h 6596743"/>
              <a:gd name="connsiteX9" fmla="*/ 6204856 w 6743726"/>
              <a:gd name="connsiteY9" fmla="*/ 2579914 h 6596743"/>
              <a:gd name="connsiteX10" fmla="*/ 4327071 w 6743726"/>
              <a:gd name="connsiteY10" fmla="*/ 1714500 h 6596743"/>
              <a:gd name="connsiteX11" fmla="*/ 6384470 w 6743726"/>
              <a:gd name="connsiteY11" fmla="*/ 832757 h 6596743"/>
              <a:gd name="connsiteX12" fmla="*/ 1061357 w 6743726"/>
              <a:gd name="connsiteY12" fmla="*/ 0 h 6596743"/>
              <a:gd name="connsiteX0" fmla="*/ 1061357 w 6743726"/>
              <a:gd name="connsiteY0" fmla="*/ 0 h 6596743"/>
              <a:gd name="connsiteX1" fmla="*/ 5421086 w 6743726"/>
              <a:gd name="connsiteY1" fmla="*/ 391885 h 6596743"/>
              <a:gd name="connsiteX2" fmla="*/ 6743700 w 6743726"/>
              <a:gd name="connsiteY2" fmla="*/ 881743 h 6596743"/>
              <a:gd name="connsiteX3" fmla="*/ 4833257 w 6743726"/>
              <a:gd name="connsiteY3" fmla="*/ 1616528 h 6596743"/>
              <a:gd name="connsiteX4" fmla="*/ 6645729 w 6743726"/>
              <a:gd name="connsiteY4" fmla="*/ 2596242 h 6596743"/>
              <a:gd name="connsiteX5" fmla="*/ 783772 w 6743726"/>
              <a:gd name="connsiteY5" fmla="*/ 5176158 h 6596743"/>
              <a:gd name="connsiteX6" fmla="*/ 2237014 w 6743726"/>
              <a:gd name="connsiteY6" fmla="*/ 6596743 h 6596743"/>
              <a:gd name="connsiteX7" fmla="*/ 1061357 w 6743726"/>
              <a:gd name="connsiteY7" fmla="*/ 6596743 h 6596743"/>
              <a:gd name="connsiteX8" fmla="*/ 0 w 6743726"/>
              <a:gd name="connsiteY8" fmla="*/ 5208815 h 6596743"/>
              <a:gd name="connsiteX9" fmla="*/ 6204856 w 6743726"/>
              <a:gd name="connsiteY9" fmla="*/ 2579914 h 6596743"/>
              <a:gd name="connsiteX10" fmla="*/ 4327071 w 6743726"/>
              <a:gd name="connsiteY10" fmla="*/ 1714500 h 6596743"/>
              <a:gd name="connsiteX11" fmla="*/ 6384470 w 6743726"/>
              <a:gd name="connsiteY11" fmla="*/ 832757 h 6596743"/>
              <a:gd name="connsiteX12" fmla="*/ 1061357 w 6743726"/>
              <a:gd name="connsiteY12" fmla="*/ 0 h 6596743"/>
              <a:gd name="connsiteX0" fmla="*/ 4343400 w 6743726"/>
              <a:gd name="connsiteY0" fmla="*/ 0 h 6221186"/>
              <a:gd name="connsiteX1" fmla="*/ 5421086 w 6743726"/>
              <a:gd name="connsiteY1" fmla="*/ 16328 h 6221186"/>
              <a:gd name="connsiteX2" fmla="*/ 6743700 w 6743726"/>
              <a:gd name="connsiteY2" fmla="*/ 506186 h 6221186"/>
              <a:gd name="connsiteX3" fmla="*/ 4833257 w 6743726"/>
              <a:gd name="connsiteY3" fmla="*/ 1240971 h 6221186"/>
              <a:gd name="connsiteX4" fmla="*/ 6645729 w 6743726"/>
              <a:gd name="connsiteY4" fmla="*/ 2220685 h 6221186"/>
              <a:gd name="connsiteX5" fmla="*/ 783772 w 6743726"/>
              <a:gd name="connsiteY5" fmla="*/ 4800601 h 6221186"/>
              <a:gd name="connsiteX6" fmla="*/ 2237014 w 6743726"/>
              <a:gd name="connsiteY6" fmla="*/ 6221186 h 6221186"/>
              <a:gd name="connsiteX7" fmla="*/ 1061357 w 6743726"/>
              <a:gd name="connsiteY7" fmla="*/ 6221186 h 6221186"/>
              <a:gd name="connsiteX8" fmla="*/ 0 w 6743726"/>
              <a:gd name="connsiteY8" fmla="*/ 4833258 h 6221186"/>
              <a:gd name="connsiteX9" fmla="*/ 6204856 w 6743726"/>
              <a:gd name="connsiteY9" fmla="*/ 2204357 h 6221186"/>
              <a:gd name="connsiteX10" fmla="*/ 4327071 w 6743726"/>
              <a:gd name="connsiteY10" fmla="*/ 1338943 h 6221186"/>
              <a:gd name="connsiteX11" fmla="*/ 6384470 w 6743726"/>
              <a:gd name="connsiteY11" fmla="*/ 457200 h 6221186"/>
              <a:gd name="connsiteX12" fmla="*/ 4343400 w 6743726"/>
              <a:gd name="connsiteY12" fmla="*/ 0 h 6221186"/>
              <a:gd name="connsiteX0" fmla="*/ 3722915 w 6743726"/>
              <a:gd name="connsiteY0" fmla="*/ 0 h 6841671"/>
              <a:gd name="connsiteX1" fmla="*/ 5421086 w 6743726"/>
              <a:gd name="connsiteY1" fmla="*/ 636813 h 6841671"/>
              <a:gd name="connsiteX2" fmla="*/ 6743700 w 6743726"/>
              <a:gd name="connsiteY2" fmla="*/ 1126671 h 6841671"/>
              <a:gd name="connsiteX3" fmla="*/ 4833257 w 6743726"/>
              <a:gd name="connsiteY3" fmla="*/ 1861456 h 6841671"/>
              <a:gd name="connsiteX4" fmla="*/ 6645729 w 6743726"/>
              <a:gd name="connsiteY4" fmla="*/ 2841170 h 6841671"/>
              <a:gd name="connsiteX5" fmla="*/ 783772 w 6743726"/>
              <a:gd name="connsiteY5" fmla="*/ 5421086 h 6841671"/>
              <a:gd name="connsiteX6" fmla="*/ 2237014 w 6743726"/>
              <a:gd name="connsiteY6" fmla="*/ 6841671 h 6841671"/>
              <a:gd name="connsiteX7" fmla="*/ 1061357 w 6743726"/>
              <a:gd name="connsiteY7" fmla="*/ 6841671 h 6841671"/>
              <a:gd name="connsiteX8" fmla="*/ 0 w 6743726"/>
              <a:gd name="connsiteY8" fmla="*/ 5453743 h 6841671"/>
              <a:gd name="connsiteX9" fmla="*/ 6204856 w 6743726"/>
              <a:gd name="connsiteY9" fmla="*/ 2824842 h 6841671"/>
              <a:gd name="connsiteX10" fmla="*/ 4327071 w 6743726"/>
              <a:gd name="connsiteY10" fmla="*/ 1959428 h 6841671"/>
              <a:gd name="connsiteX11" fmla="*/ 6384470 w 6743726"/>
              <a:gd name="connsiteY11" fmla="*/ 1077685 h 6841671"/>
              <a:gd name="connsiteX12" fmla="*/ 3722915 w 6743726"/>
              <a:gd name="connsiteY12" fmla="*/ 0 h 6841671"/>
              <a:gd name="connsiteX0" fmla="*/ 3722915 w 6743726"/>
              <a:gd name="connsiteY0" fmla="*/ 16330 h 6858001"/>
              <a:gd name="connsiteX1" fmla="*/ 4343400 w 6743726"/>
              <a:gd name="connsiteY1" fmla="*/ 0 h 6858001"/>
              <a:gd name="connsiteX2" fmla="*/ 6743700 w 6743726"/>
              <a:gd name="connsiteY2" fmla="*/ 1143001 h 6858001"/>
              <a:gd name="connsiteX3" fmla="*/ 4833257 w 6743726"/>
              <a:gd name="connsiteY3" fmla="*/ 1877786 h 6858001"/>
              <a:gd name="connsiteX4" fmla="*/ 6645729 w 6743726"/>
              <a:gd name="connsiteY4" fmla="*/ 2857500 h 6858001"/>
              <a:gd name="connsiteX5" fmla="*/ 783772 w 6743726"/>
              <a:gd name="connsiteY5" fmla="*/ 5437416 h 6858001"/>
              <a:gd name="connsiteX6" fmla="*/ 2237014 w 6743726"/>
              <a:gd name="connsiteY6" fmla="*/ 6858001 h 6858001"/>
              <a:gd name="connsiteX7" fmla="*/ 1061357 w 6743726"/>
              <a:gd name="connsiteY7" fmla="*/ 6858001 h 6858001"/>
              <a:gd name="connsiteX8" fmla="*/ 0 w 6743726"/>
              <a:gd name="connsiteY8" fmla="*/ 5470073 h 6858001"/>
              <a:gd name="connsiteX9" fmla="*/ 6204856 w 6743726"/>
              <a:gd name="connsiteY9" fmla="*/ 2841172 h 6858001"/>
              <a:gd name="connsiteX10" fmla="*/ 4327071 w 6743726"/>
              <a:gd name="connsiteY10" fmla="*/ 1975758 h 6858001"/>
              <a:gd name="connsiteX11" fmla="*/ 6384470 w 6743726"/>
              <a:gd name="connsiteY11" fmla="*/ 1094015 h 6858001"/>
              <a:gd name="connsiteX12" fmla="*/ 3722915 w 6743726"/>
              <a:gd name="connsiteY12" fmla="*/ 16330 h 6858001"/>
              <a:gd name="connsiteX0" fmla="*/ 4229101 w 6743726"/>
              <a:gd name="connsiteY0" fmla="*/ 16330 h 6858001"/>
              <a:gd name="connsiteX1" fmla="*/ 4343400 w 6743726"/>
              <a:gd name="connsiteY1" fmla="*/ 0 h 6858001"/>
              <a:gd name="connsiteX2" fmla="*/ 6743700 w 6743726"/>
              <a:gd name="connsiteY2" fmla="*/ 1143001 h 6858001"/>
              <a:gd name="connsiteX3" fmla="*/ 4833257 w 6743726"/>
              <a:gd name="connsiteY3" fmla="*/ 1877786 h 6858001"/>
              <a:gd name="connsiteX4" fmla="*/ 6645729 w 6743726"/>
              <a:gd name="connsiteY4" fmla="*/ 2857500 h 6858001"/>
              <a:gd name="connsiteX5" fmla="*/ 783772 w 6743726"/>
              <a:gd name="connsiteY5" fmla="*/ 5437416 h 6858001"/>
              <a:gd name="connsiteX6" fmla="*/ 2237014 w 6743726"/>
              <a:gd name="connsiteY6" fmla="*/ 6858001 h 6858001"/>
              <a:gd name="connsiteX7" fmla="*/ 1061357 w 6743726"/>
              <a:gd name="connsiteY7" fmla="*/ 6858001 h 6858001"/>
              <a:gd name="connsiteX8" fmla="*/ 0 w 6743726"/>
              <a:gd name="connsiteY8" fmla="*/ 5470073 h 6858001"/>
              <a:gd name="connsiteX9" fmla="*/ 6204856 w 6743726"/>
              <a:gd name="connsiteY9" fmla="*/ 2841172 h 6858001"/>
              <a:gd name="connsiteX10" fmla="*/ 4327071 w 6743726"/>
              <a:gd name="connsiteY10" fmla="*/ 1975758 h 6858001"/>
              <a:gd name="connsiteX11" fmla="*/ 6384470 w 6743726"/>
              <a:gd name="connsiteY11" fmla="*/ 1094015 h 6858001"/>
              <a:gd name="connsiteX12" fmla="*/ 4229101 w 6743726"/>
              <a:gd name="connsiteY12" fmla="*/ 16330 h 6858001"/>
              <a:gd name="connsiteX0" fmla="*/ 4229101 w 6743726"/>
              <a:gd name="connsiteY0" fmla="*/ 0 h 6858340"/>
              <a:gd name="connsiteX1" fmla="*/ 4343400 w 6743726"/>
              <a:gd name="connsiteY1" fmla="*/ 339 h 6858340"/>
              <a:gd name="connsiteX2" fmla="*/ 6743700 w 6743726"/>
              <a:gd name="connsiteY2" fmla="*/ 1143340 h 6858340"/>
              <a:gd name="connsiteX3" fmla="*/ 4833257 w 6743726"/>
              <a:gd name="connsiteY3" fmla="*/ 1878125 h 6858340"/>
              <a:gd name="connsiteX4" fmla="*/ 6645729 w 6743726"/>
              <a:gd name="connsiteY4" fmla="*/ 2857839 h 6858340"/>
              <a:gd name="connsiteX5" fmla="*/ 783772 w 6743726"/>
              <a:gd name="connsiteY5" fmla="*/ 5437755 h 6858340"/>
              <a:gd name="connsiteX6" fmla="*/ 2237014 w 6743726"/>
              <a:gd name="connsiteY6" fmla="*/ 6858340 h 6858340"/>
              <a:gd name="connsiteX7" fmla="*/ 1061357 w 6743726"/>
              <a:gd name="connsiteY7" fmla="*/ 6858340 h 6858340"/>
              <a:gd name="connsiteX8" fmla="*/ 0 w 6743726"/>
              <a:gd name="connsiteY8" fmla="*/ 5470412 h 6858340"/>
              <a:gd name="connsiteX9" fmla="*/ 6204856 w 6743726"/>
              <a:gd name="connsiteY9" fmla="*/ 2841511 h 6858340"/>
              <a:gd name="connsiteX10" fmla="*/ 4327071 w 6743726"/>
              <a:gd name="connsiteY10" fmla="*/ 1976097 h 6858340"/>
              <a:gd name="connsiteX11" fmla="*/ 6384470 w 6743726"/>
              <a:gd name="connsiteY11" fmla="*/ 1094354 h 6858340"/>
              <a:gd name="connsiteX12" fmla="*/ 4229101 w 6743726"/>
              <a:gd name="connsiteY12" fmla="*/ 0 h 6858340"/>
              <a:gd name="connsiteX0" fmla="*/ 4229101 w 6743726"/>
              <a:gd name="connsiteY0" fmla="*/ 2043 h 6860383"/>
              <a:gd name="connsiteX1" fmla="*/ 4345781 w 6743726"/>
              <a:gd name="connsiteY1" fmla="*/ 0 h 6860383"/>
              <a:gd name="connsiteX2" fmla="*/ 6743700 w 6743726"/>
              <a:gd name="connsiteY2" fmla="*/ 1145383 h 6860383"/>
              <a:gd name="connsiteX3" fmla="*/ 4833257 w 6743726"/>
              <a:gd name="connsiteY3" fmla="*/ 1880168 h 6860383"/>
              <a:gd name="connsiteX4" fmla="*/ 6645729 w 6743726"/>
              <a:gd name="connsiteY4" fmla="*/ 2859882 h 6860383"/>
              <a:gd name="connsiteX5" fmla="*/ 783772 w 6743726"/>
              <a:gd name="connsiteY5" fmla="*/ 5439798 h 6860383"/>
              <a:gd name="connsiteX6" fmla="*/ 2237014 w 6743726"/>
              <a:gd name="connsiteY6" fmla="*/ 6860383 h 6860383"/>
              <a:gd name="connsiteX7" fmla="*/ 1061357 w 6743726"/>
              <a:gd name="connsiteY7" fmla="*/ 6860383 h 6860383"/>
              <a:gd name="connsiteX8" fmla="*/ 0 w 6743726"/>
              <a:gd name="connsiteY8" fmla="*/ 5472455 h 6860383"/>
              <a:gd name="connsiteX9" fmla="*/ 6204856 w 6743726"/>
              <a:gd name="connsiteY9" fmla="*/ 2843554 h 6860383"/>
              <a:gd name="connsiteX10" fmla="*/ 4327071 w 6743726"/>
              <a:gd name="connsiteY10" fmla="*/ 1978140 h 6860383"/>
              <a:gd name="connsiteX11" fmla="*/ 6384470 w 6743726"/>
              <a:gd name="connsiteY11" fmla="*/ 1096397 h 6860383"/>
              <a:gd name="connsiteX12" fmla="*/ 4229101 w 6743726"/>
              <a:gd name="connsiteY12" fmla="*/ 2043 h 6860383"/>
              <a:gd name="connsiteX0" fmla="*/ 4229101 w 6743726"/>
              <a:gd name="connsiteY0" fmla="*/ 0 h 6858340"/>
              <a:gd name="connsiteX1" fmla="*/ 4348162 w 6743726"/>
              <a:gd name="connsiteY1" fmla="*/ 339 h 6858340"/>
              <a:gd name="connsiteX2" fmla="*/ 6743700 w 6743726"/>
              <a:gd name="connsiteY2" fmla="*/ 1143340 h 6858340"/>
              <a:gd name="connsiteX3" fmla="*/ 4833257 w 6743726"/>
              <a:gd name="connsiteY3" fmla="*/ 1878125 h 6858340"/>
              <a:gd name="connsiteX4" fmla="*/ 6645729 w 6743726"/>
              <a:gd name="connsiteY4" fmla="*/ 2857839 h 6858340"/>
              <a:gd name="connsiteX5" fmla="*/ 783772 w 6743726"/>
              <a:gd name="connsiteY5" fmla="*/ 5437755 h 6858340"/>
              <a:gd name="connsiteX6" fmla="*/ 2237014 w 6743726"/>
              <a:gd name="connsiteY6" fmla="*/ 6858340 h 6858340"/>
              <a:gd name="connsiteX7" fmla="*/ 1061357 w 6743726"/>
              <a:gd name="connsiteY7" fmla="*/ 6858340 h 6858340"/>
              <a:gd name="connsiteX8" fmla="*/ 0 w 6743726"/>
              <a:gd name="connsiteY8" fmla="*/ 5470412 h 6858340"/>
              <a:gd name="connsiteX9" fmla="*/ 6204856 w 6743726"/>
              <a:gd name="connsiteY9" fmla="*/ 2841511 h 6858340"/>
              <a:gd name="connsiteX10" fmla="*/ 4327071 w 6743726"/>
              <a:gd name="connsiteY10" fmla="*/ 1976097 h 6858340"/>
              <a:gd name="connsiteX11" fmla="*/ 6384470 w 6743726"/>
              <a:gd name="connsiteY11" fmla="*/ 1094354 h 6858340"/>
              <a:gd name="connsiteX12" fmla="*/ 4229101 w 6743726"/>
              <a:gd name="connsiteY12" fmla="*/ 0 h 6858340"/>
              <a:gd name="connsiteX0" fmla="*/ 4229101 w 6743726"/>
              <a:gd name="connsiteY0" fmla="*/ 0 h 6858340"/>
              <a:gd name="connsiteX1" fmla="*/ 4348162 w 6743726"/>
              <a:gd name="connsiteY1" fmla="*/ 339 h 6858340"/>
              <a:gd name="connsiteX2" fmla="*/ 6743700 w 6743726"/>
              <a:gd name="connsiteY2" fmla="*/ 1143340 h 6858340"/>
              <a:gd name="connsiteX3" fmla="*/ 4833257 w 6743726"/>
              <a:gd name="connsiteY3" fmla="*/ 1878125 h 6858340"/>
              <a:gd name="connsiteX4" fmla="*/ 6645729 w 6743726"/>
              <a:gd name="connsiteY4" fmla="*/ 2857839 h 6858340"/>
              <a:gd name="connsiteX5" fmla="*/ 783772 w 6743726"/>
              <a:gd name="connsiteY5" fmla="*/ 5437755 h 6858340"/>
              <a:gd name="connsiteX6" fmla="*/ 2237014 w 6743726"/>
              <a:gd name="connsiteY6" fmla="*/ 6858340 h 6858340"/>
              <a:gd name="connsiteX7" fmla="*/ 1061357 w 6743726"/>
              <a:gd name="connsiteY7" fmla="*/ 6858340 h 6858340"/>
              <a:gd name="connsiteX8" fmla="*/ 0 w 6743726"/>
              <a:gd name="connsiteY8" fmla="*/ 5470412 h 6858340"/>
              <a:gd name="connsiteX9" fmla="*/ 6204856 w 6743726"/>
              <a:gd name="connsiteY9" fmla="*/ 2841511 h 6858340"/>
              <a:gd name="connsiteX10" fmla="*/ 4327071 w 6743726"/>
              <a:gd name="connsiteY10" fmla="*/ 1976097 h 6858340"/>
              <a:gd name="connsiteX11" fmla="*/ 6384470 w 6743726"/>
              <a:gd name="connsiteY11" fmla="*/ 1094354 h 6858340"/>
              <a:gd name="connsiteX12" fmla="*/ 4229101 w 6743726"/>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081502 w 6596127"/>
              <a:gd name="connsiteY0" fmla="*/ 0 h 6858340"/>
              <a:gd name="connsiteX1" fmla="*/ 4200563 w 6596127"/>
              <a:gd name="connsiteY1" fmla="*/ 339 h 6858340"/>
              <a:gd name="connsiteX2" fmla="*/ 6596101 w 6596127"/>
              <a:gd name="connsiteY2" fmla="*/ 1143340 h 6858340"/>
              <a:gd name="connsiteX3" fmla="*/ 4685658 w 6596127"/>
              <a:gd name="connsiteY3" fmla="*/ 1878125 h 6858340"/>
              <a:gd name="connsiteX4" fmla="*/ 6498130 w 6596127"/>
              <a:gd name="connsiteY4" fmla="*/ 2857839 h 6858340"/>
              <a:gd name="connsiteX5" fmla="*/ 636173 w 6596127"/>
              <a:gd name="connsiteY5" fmla="*/ 5437755 h 6858340"/>
              <a:gd name="connsiteX6" fmla="*/ 2089415 w 6596127"/>
              <a:gd name="connsiteY6" fmla="*/ 6858340 h 6858340"/>
              <a:gd name="connsiteX7" fmla="*/ 913758 w 6596127"/>
              <a:gd name="connsiteY7" fmla="*/ 6858340 h 6858340"/>
              <a:gd name="connsiteX8" fmla="*/ 0 w 6596127"/>
              <a:gd name="connsiteY8" fmla="*/ 5708951 h 6858340"/>
              <a:gd name="connsiteX9" fmla="*/ 6057257 w 6596127"/>
              <a:gd name="connsiteY9" fmla="*/ 2841511 h 6858340"/>
              <a:gd name="connsiteX10" fmla="*/ 4179472 w 6596127"/>
              <a:gd name="connsiteY10" fmla="*/ 1976097 h 6858340"/>
              <a:gd name="connsiteX11" fmla="*/ 6236871 w 6596127"/>
              <a:gd name="connsiteY11" fmla="*/ 1094354 h 6858340"/>
              <a:gd name="connsiteX12" fmla="*/ 4081502 w 6596127"/>
              <a:gd name="connsiteY12" fmla="*/ 0 h 6858340"/>
              <a:gd name="connsiteX0" fmla="*/ 4110792 w 6625417"/>
              <a:gd name="connsiteY0" fmla="*/ 0 h 6858340"/>
              <a:gd name="connsiteX1" fmla="*/ 4229853 w 6625417"/>
              <a:gd name="connsiteY1" fmla="*/ 339 h 6858340"/>
              <a:gd name="connsiteX2" fmla="*/ 6625391 w 6625417"/>
              <a:gd name="connsiteY2" fmla="*/ 1143340 h 6858340"/>
              <a:gd name="connsiteX3" fmla="*/ 4714948 w 6625417"/>
              <a:gd name="connsiteY3" fmla="*/ 1878125 h 6858340"/>
              <a:gd name="connsiteX4" fmla="*/ 6527420 w 6625417"/>
              <a:gd name="connsiteY4" fmla="*/ 2857839 h 6858340"/>
              <a:gd name="connsiteX5" fmla="*/ 665463 w 6625417"/>
              <a:gd name="connsiteY5" fmla="*/ 5437755 h 6858340"/>
              <a:gd name="connsiteX6" fmla="*/ 2118705 w 6625417"/>
              <a:gd name="connsiteY6" fmla="*/ 6858340 h 6858340"/>
              <a:gd name="connsiteX7" fmla="*/ 943048 w 6625417"/>
              <a:gd name="connsiteY7" fmla="*/ 6858340 h 6858340"/>
              <a:gd name="connsiteX8" fmla="*/ 29290 w 6625417"/>
              <a:gd name="connsiteY8" fmla="*/ 5708951 h 6858340"/>
              <a:gd name="connsiteX9" fmla="*/ 6086547 w 6625417"/>
              <a:gd name="connsiteY9" fmla="*/ 2841511 h 6858340"/>
              <a:gd name="connsiteX10" fmla="*/ 4208762 w 6625417"/>
              <a:gd name="connsiteY10" fmla="*/ 1976097 h 6858340"/>
              <a:gd name="connsiteX11" fmla="*/ 6266161 w 6625417"/>
              <a:gd name="connsiteY11" fmla="*/ 1094354 h 6858340"/>
              <a:gd name="connsiteX12" fmla="*/ 4110792 w 6625417"/>
              <a:gd name="connsiteY12" fmla="*/ 0 h 6858340"/>
              <a:gd name="connsiteX0" fmla="*/ 4110792 w 6625417"/>
              <a:gd name="connsiteY0" fmla="*/ 0 h 6858340"/>
              <a:gd name="connsiteX1" fmla="*/ 4229853 w 6625417"/>
              <a:gd name="connsiteY1" fmla="*/ 339 h 6858340"/>
              <a:gd name="connsiteX2" fmla="*/ 6625391 w 6625417"/>
              <a:gd name="connsiteY2" fmla="*/ 1143340 h 6858340"/>
              <a:gd name="connsiteX3" fmla="*/ 4714948 w 6625417"/>
              <a:gd name="connsiteY3" fmla="*/ 1878125 h 6858340"/>
              <a:gd name="connsiteX4" fmla="*/ 6527420 w 6625417"/>
              <a:gd name="connsiteY4" fmla="*/ 2857839 h 6858340"/>
              <a:gd name="connsiteX5" fmla="*/ 665463 w 6625417"/>
              <a:gd name="connsiteY5" fmla="*/ 5437755 h 6858340"/>
              <a:gd name="connsiteX6" fmla="*/ 2118705 w 6625417"/>
              <a:gd name="connsiteY6" fmla="*/ 6858340 h 6858340"/>
              <a:gd name="connsiteX7" fmla="*/ 943048 w 6625417"/>
              <a:gd name="connsiteY7" fmla="*/ 6858340 h 6858340"/>
              <a:gd name="connsiteX8" fmla="*/ 29290 w 6625417"/>
              <a:gd name="connsiteY8" fmla="*/ 5708951 h 6858340"/>
              <a:gd name="connsiteX9" fmla="*/ 6086547 w 6625417"/>
              <a:gd name="connsiteY9" fmla="*/ 2841511 h 6858340"/>
              <a:gd name="connsiteX10" fmla="*/ 4208762 w 6625417"/>
              <a:gd name="connsiteY10" fmla="*/ 1976097 h 6858340"/>
              <a:gd name="connsiteX11" fmla="*/ 6266161 w 6625417"/>
              <a:gd name="connsiteY11" fmla="*/ 1094354 h 6858340"/>
              <a:gd name="connsiteX12" fmla="*/ 4110792 w 6625417"/>
              <a:gd name="connsiteY12" fmla="*/ 0 h 6858340"/>
              <a:gd name="connsiteX0" fmla="*/ 4110792 w 6625417"/>
              <a:gd name="connsiteY0" fmla="*/ 0 h 6858340"/>
              <a:gd name="connsiteX1" fmla="*/ 4229853 w 6625417"/>
              <a:gd name="connsiteY1" fmla="*/ 339 h 6858340"/>
              <a:gd name="connsiteX2" fmla="*/ 6625391 w 6625417"/>
              <a:gd name="connsiteY2" fmla="*/ 1143340 h 6858340"/>
              <a:gd name="connsiteX3" fmla="*/ 4714948 w 6625417"/>
              <a:gd name="connsiteY3" fmla="*/ 1878125 h 6858340"/>
              <a:gd name="connsiteX4" fmla="*/ 6527420 w 6625417"/>
              <a:gd name="connsiteY4" fmla="*/ 2857839 h 6858340"/>
              <a:gd name="connsiteX5" fmla="*/ 665463 w 6625417"/>
              <a:gd name="connsiteY5" fmla="*/ 5437755 h 6858340"/>
              <a:gd name="connsiteX6" fmla="*/ 2118705 w 6625417"/>
              <a:gd name="connsiteY6" fmla="*/ 6858340 h 6858340"/>
              <a:gd name="connsiteX7" fmla="*/ 943048 w 6625417"/>
              <a:gd name="connsiteY7" fmla="*/ 6858340 h 6858340"/>
              <a:gd name="connsiteX8" fmla="*/ 29290 w 6625417"/>
              <a:gd name="connsiteY8" fmla="*/ 5708951 h 6858340"/>
              <a:gd name="connsiteX9" fmla="*/ 6086547 w 6625417"/>
              <a:gd name="connsiteY9" fmla="*/ 2841511 h 6858340"/>
              <a:gd name="connsiteX10" fmla="*/ 4208762 w 6625417"/>
              <a:gd name="connsiteY10" fmla="*/ 1976097 h 6858340"/>
              <a:gd name="connsiteX11" fmla="*/ 6266161 w 6625417"/>
              <a:gd name="connsiteY11" fmla="*/ 1094354 h 6858340"/>
              <a:gd name="connsiteX12" fmla="*/ 4110792 w 6625417"/>
              <a:gd name="connsiteY12" fmla="*/ 0 h 6858340"/>
              <a:gd name="connsiteX0" fmla="*/ 4110792 w 6625417"/>
              <a:gd name="connsiteY0" fmla="*/ 0 h 6858340"/>
              <a:gd name="connsiteX1" fmla="*/ 4229853 w 6625417"/>
              <a:gd name="connsiteY1" fmla="*/ 339 h 6858340"/>
              <a:gd name="connsiteX2" fmla="*/ 6625391 w 6625417"/>
              <a:gd name="connsiteY2" fmla="*/ 1143340 h 6858340"/>
              <a:gd name="connsiteX3" fmla="*/ 4714948 w 6625417"/>
              <a:gd name="connsiteY3" fmla="*/ 1878125 h 6858340"/>
              <a:gd name="connsiteX4" fmla="*/ 6527420 w 6625417"/>
              <a:gd name="connsiteY4" fmla="*/ 2857839 h 6858340"/>
              <a:gd name="connsiteX5" fmla="*/ 651318 w 6625417"/>
              <a:gd name="connsiteY5" fmla="*/ 5523480 h 6858340"/>
              <a:gd name="connsiteX6" fmla="*/ 2118705 w 6625417"/>
              <a:gd name="connsiteY6" fmla="*/ 6858340 h 6858340"/>
              <a:gd name="connsiteX7" fmla="*/ 943048 w 6625417"/>
              <a:gd name="connsiteY7" fmla="*/ 6858340 h 6858340"/>
              <a:gd name="connsiteX8" fmla="*/ 29290 w 6625417"/>
              <a:gd name="connsiteY8" fmla="*/ 5708951 h 6858340"/>
              <a:gd name="connsiteX9" fmla="*/ 6086547 w 6625417"/>
              <a:gd name="connsiteY9" fmla="*/ 2841511 h 6858340"/>
              <a:gd name="connsiteX10" fmla="*/ 4208762 w 6625417"/>
              <a:gd name="connsiteY10" fmla="*/ 1976097 h 6858340"/>
              <a:gd name="connsiteX11" fmla="*/ 6266161 w 6625417"/>
              <a:gd name="connsiteY11" fmla="*/ 1094354 h 6858340"/>
              <a:gd name="connsiteX12" fmla="*/ 4110792 w 6625417"/>
              <a:gd name="connsiteY12" fmla="*/ 0 h 6858340"/>
              <a:gd name="connsiteX0" fmla="*/ 4110792 w 6625417"/>
              <a:gd name="connsiteY0" fmla="*/ 0 h 6858340"/>
              <a:gd name="connsiteX1" fmla="*/ 4229853 w 6625417"/>
              <a:gd name="connsiteY1" fmla="*/ 339 h 6858340"/>
              <a:gd name="connsiteX2" fmla="*/ 6625391 w 6625417"/>
              <a:gd name="connsiteY2" fmla="*/ 1143340 h 6858340"/>
              <a:gd name="connsiteX3" fmla="*/ 4714948 w 6625417"/>
              <a:gd name="connsiteY3" fmla="*/ 1878125 h 6858340"/>
              <a:gd name="connsiteX4" fmla="*/ 6527420 w 6625417"/>
              <a:gd name="connsiteY4" fmla="*/ 2857839 h 6858340"/>
              <a:gd name="connsiteX5" fmla="*/ 651318 w 6625417"/>
              <a:gd name="connsiteY5" fmla="*/ 5523480 h 6858340"/>
              <a:gd name="connsiteX6" fmla="*/ 2118705 w 6625417"/>
              <a:gd name="connsiteY6" fmla="*/ 6858340 h 6858340"/>
              <a:gd name="connsiteX7" fmla="*/ 943048 w 6625417"/>
              <a:gd name="connsiteY7" fmla="*/ 6858340 h 6858340"/>
              <a:gd name="connsiteX8" fmla="*/ 29290 w 6625417"/>
              <a:gd name="connsiteY8" fmla="*/ 5708951 h 6858340"/>
              <a:gd name="connsiteX9" fmla="*/ 6086547 w 6625417"/>
              <a:gd name="connsiteY9" fmla="*/ 2841511 h 6858340"/>
              <a:gd name="connsiteX10" fmla="*/ 4208762 w 6625417"/>
              <a:gd name="connsiteY10" fmla="*/ 1976097 h 6858340"/>
              <a:gd name="connsiteX11" fmla="*/ 6266161 w 6625417"/>
              <a:gd name="connsiteY11" fmla="*/ 1094354 h 6858340"/>
              <a:gd name="connsiteX12" fmla="*/ 4110792 w 6625417"/>
              <a:gd name="connsiteY12" fmla="*/ 0 h 6858340"/>
              <a:gd name="connsiteX0" fmla="*/ 4110792 w 6625417"/>
              <a:gd name="connsiteY0" fmla="*/ 0 h 6858340"/>
              <a:gd name="connsiteX1" fmla="*/ 4229853 w 6625417"/>
              <a:gd name="connsiteY1" fmla="*/ 339 h 6858340"/>
              <a:gd name="connsiteX2" fmla="*/ 6625391 w 6625417"/>
              <a:gd name="connsiteY2" fmla="*/ 1143340 h 6858340"/>
              <a:gd name="connsiteX3" fmla="*/ 4714948 w 6625417"/>
              <a:gd name="connsiteY3" fmla="*/ 1878125 h 6858340"/>
              <a:gd name="connsiteX4" fmla="*/ 6527420 w 6625417"/>
              <a:gd name="connsiteY4" fmla="*/ 2857839 h 6858340"/>
              <a:gd name="connsiteX5" fmla="*/ 651318 w 6625417"/>
              <a:gd name="connsiteY5" fmla="*/ 5523480 h 6858340"/>
              <a:gd name="connsiteX6" fmla="*/ 2118705 w 6625417"/>
              <a:gd name="connsiteY6" fmla="*/ 6858340 h 6858340"/>
              <a:gd name="connsiteX7" fmla="*/ 943048 w 6625417"/>
              <a:gd name="connsiteY7" fmla="*/ 6858340 h 6858340"/>
              <a:gd name="connsiteX8" fmla="*/ 29290 w 6625417"/>
              <a:gd name="connsiteY8" fmla="*/ 5708951 h 6858340"/>
              <a:gd name="connsiteX9" fmla="*/ 6086547 w 6625417"/>
              <a:gd name="connsiteY9" fmla="*/ 2841511 h 6858340"/>
              <a:gd name="connsiteX10" fmla="*/ 4208762 w 6625417"/>
              <a:gd name="connsiteY10" fmla="*/ 1976097 h 6858340"/>
              <a:gd name="connsiteX11" fmla="*/ 6266161 w 6625417"/>
              <a:gd name="connsiteY11" fmla="*/ 1094354 h 6858340"/>
              <a:gd name="connsiteX12" fmla="*/ 4110792 w 6625417"/>
              <a:gd name="connsiteY12" fmla="*/ 0 h 6858340"/>
              <a:gd name="connsiteX0" fmla="*/ 4110792 w 6625417"/>
              <a:gd name="connsiteY0" fmla="*/ 0 h 6858340"/>
              <a:gd name="connsiteX1" fmla="*/ 4229853 w 6625417"/>
              <a:gd name="connsiteY1" fmla="*/ 339 h 6858340"/>
              <a:gd name="connsiteX2" fmla="*/ 6625391 w 6625417"/>
              <a:gd name="connsiteY2" fmla="*/ 1143340 h 6858340"/>
              <a:gd name="connsiteX3" fmla="*/ 4714948 w 6625417"/>
              <a:gd name="connsiteY3" fmla="*/ 1878125 h 6858340"/>
              <a:gd name="connsiteX4" fmla="*/ 6527420 w 6625417"/>
              <a:gd name="connsiteY4" fmla="*/ 2857839 h 6858340"/>
              <a:gd name="connsiteX5" fmla="*/ 651318 w 6625417"/>
              <a:gd name="connsiteY5" fmla="*/ 5523480 h 6858340"/>
              <a:gd name="connsiteX6" fmla="*/ 2118705 w 6625417"/>
              <a:gd name="connsiteY6" fmla="*/ 6858340 h 6858340"/>
              <a:gd name="connsiteX7" fmla="*/ 943048 w 6625417"/>
              <a:gd name="connsiteY7" fmla="*/ 6858340 h 6858340"/>
              <a:gd name="connsiteX8" fmla="*/ 29290 w 6625417"/>
              <a:gd name="connsiteY8" fmla="*/ 5708951 h 6858340"/>
              <a:gd name="connsiteX9" fmla="*/ 6086547 w 6625417"/>
              <a:gd name="connsiteY9" fmla="*/ 2841511 h 6858340"/>
              <a:gd name="connsiteX10" fmla="*/ 4208762 w 6625417"/>
              <a:gd name="connsiteY10" fmla="*/ 1976097 h 6858340"/>
              <a:gd name="connsiteX11" fmla="*/ 6266161 w 6625417"/>
              <a:gd name="connsiteY11" fmla="*/ 1094354 h 6858340"/>
              <a:gd name="connsiteX12" fmla="*/ 4110792 w 6625417"/>
              <a:gd name="connsiteY12" fmla="*/ 0 h 6858340"/>
              <a:gd name="connsiteX0" fmla="*/ 4111651 w 6626276"/>
              <a:gd name="connsiteY0" fmla="*/ 0 h 6858340"/>
              <a:gd name="connsiteX1" fmla="*/ 4230712 w 6626276"/>
              <a:gd name="connsiteY1" fmla="*/ 339 h 6858340"/>
              <a:gd name="connsiteX2" fmla="*/ 6626250 w 6626276"/>
              <a:gd name="connsiteY2" fmla="*/ 1143340 h 6858340"/>
              <a:gd name="connsiteX3" fmla="*/ 4715807 w 6626276"/>
              <a:gd name="connsiteY3" fmla="*/ 1878125 h 6858340"/>
              <a:gd name="connsiteX4" fmla="*/ 6528279 w 6626276"/>
              <a:gd name="connsiteY4" fmla="*/ 2857839 h 6858340"/>
              <a:gd name="connsiteX5" fmla="*/ 652177 w 6626276"/>
              <a:gd name="connsiteY5" fmla="*/ 5523480 h 6858340"/>
              <a:gd name="connsiteX6" fmla="*/ 2119564 w 6626276"/>
              <a:gd name="connsiteY6" fmla="*/ 6858340 h 6858340"/>
              <a:gd name="connsiteX7" fmla="*/ 943907 w 6626276"/>
              <a:gd name="connsiteY7" fmla="*/ 6858340 h 6858340"/>
              <a:gd name="connsiteX8" fmla="*/ 30149 w 6626276"/>
              <a:gd name="connsiteY8" fmla="*/ 5708951 h 6858340"/>
              <a:gd name="connsiteX9" fmla="*/ 6087406 w 6626276"/>
              <a:gd name="connsiteY9" fmla="*/ 2841511 h 6858340"/>
              <a:gd name="connsiteX10" fmla="*/ 4209621 w 6626276"/>
              <a:gd name="connsiteY10" fmla="*/ 1976097 h 6858340"/>
              <a:gd name="connsiteX11" fmla="*/ 6267020 w 6626276"/>
              <a:gd name="connsiteY11" fmla="*/ 1094354 h 6858340"/>
              <a:gd name="connsiteX12" fmla="*/ 4111651 w 6626276"/>
              <a:gd name="connsiteY12" fmla="*/ 0 h 6858340"/>
              <a:gd name="connsiteX0" fmla="*/ 4101800 w 6616425"/>
              <a:gd name="connsiteY0" fmla="*/ 0 h 6858340"/>
              <a:gd name="connsiteX1" fmla="*/ 4220861 w 6616425"/>
              <a:gd name="connsiteY1" fmla="*/ 339 h 6858340"/>
              <a:gd name="connsiteX2" fmla="*/ 6616399 w 6616425"/>
              <a:gd name="connsiteY2" fmla="*/ 1143340 h 6858340"/>
              <a:gd name="connsiteX3" fmla="*/ 4705956 w 6616425"/>
              <a:gd name="connsiteY3" fmla="*/ 1878125 h 6858340"/>
              <a:gd name="connsiteX4" fmla="*/ 6518428 w 6616425"/>
              <a:gd name="connsiteY4" fmla="*/ 2857839 h 6858340"/>
              <a:gd name="connsiteX5" fmla="*/ 642326 w 6616425"/>
              <a:gd name="connsiteY5" fmla="*/ 5523480 h 6858340"/>
              <a:gd name="connsiteX6" fmla="*/ 2109713 w 6616425"/>
              <a:gd name="connsiteY6" fmla="*/ 6858340 h 6858340"/>
              <a:gd name="connsiteX7" fmla="*/ 934056 w 6616425"/>
              <a:gd name="connsiteY7" fmla="*/ 6858340 h 6858340"/>
              <a:gd name="connsiteX8" fmla="*/ 20298 w 6616425"/>
              <a:gd name="connsiteY8" fmla="*/ 5708951 h 6858340"/>
              <a:gd name="connsiteX9" fmla="*/ 6077555 w 6616425"/>
              <a:gd name="connsiteY9" fmla="*/ 2841511 h 6858340"/>
              <a:gd name="connsiteX10" fmla="*/ 4199770 w 6616425"/>
              <a:gd name="connsiteY10" fmla="*/ 1976097 h 6858340"/>
              <a:gd name="connsiteX11" fmla="*/ 6257169 w 6616425"/>
              <a:gd name="connsiteY11" fmla="*/ 1094354 h 6858340"/>
              <a:gd name="connsiteX12" fmla="*/ 4101800 w 6616425"/>
              <a:gd name="connsiteY12" fmla="*/ 0 h 6858340"/>
              <a:gd name="connsiteX0" fmla="*/ 4139855 w 6654480"/>
              <a:gd name="connsiteY0" fmla="*/ 0 h 6858340"/>
              <a:gd name="connsiteX1" fmla="*/ 4258916 w 6654480"/>
              <a:gd name="connsiteY1" fmla="*/ 339 h 6858340"/>
              <a:gd name="connsiteX2" fmla="*/ 6654454 w 6654480"/>
              <a:gd name="connsiteY2" fmla="*/ 1143340 h 6858340"/>
              <a:gd name="connsiteX3" fmla="*/ 4744011 w 6654480"/>
              <a:gd name="connsiteY3" fmla="*/ 1878125 h 6858340"/>
              <a:gd name="connsiteX4" fmla="*/ 6556483 w 6654480"/>
              <a:gd name="connsiteY4" fmla="*/ 2857839 h 6858340"/>
              <a:gd name="connsiteX5" fmla="*/ 680381 w 6654480"/>
              <a:gd name="connsiteY5" fmla="*/ 5523480 h 6858340"/>
              <a:gd name="connsiteX6" fmla="*/ 2147768 w 6654480"/>
              <a:gd name="connsiteY6" fmla="*/ 6858340 h 6858340"/>
              <a:gd name="connsiteX7" fmla="*/ 972111 w 6654480"/>
              <a:gd name="connsiteY7" fmla="*/ 6858340 h 6858340"/>
              <a:gd name="connsiteX8" fmla="*/ 58353 w 6654480"/>
              <a:gd name="connsiteY8" fmla="*/ 5708951 h 6858340"/>
              <a:gd name="connsiteX9" fmla="*/ 6115610 w 6654480"/>
              <a:gd name="connsiteY9" fmla="*/ 2841511 h 6858340"/>
              <a:gd name="connsiteX10" fmla="*/ 4237825 w 6654480"/>
              <a:gd name="connsiteY10" fmla="*/ 1976097 h 6858340"/>
              <a:gd name="connsiteX11" fmla="*/ 6295224 w 6654480"/>
              <a:gd name="connsiteY11" fmla="*/ 1094354 h 6858340"/>
              <a:gd name="connsiteX12" fmla="*/ 4139855 w 6654480"/>
              <a:gd name="connsiteY12" fmla="*/ 0 h 6858340"/>
              <a:gd name="connsiteX0" fmla="*/ 4144570 w 6659195"/>
              <a:gd name="connsiteY0" fmla="*/ 0 h 6858340"/>
              <a:gd name="connsiteX1" fmla="*/ 4263631 w 6659195"/>
              <a:gd name="connsiteY1" fmla="*/ 339 h 6858340"/>
              <a:gd name="connsiteX2" fmla="*/ 6659169 w 6659195"/>
              <a:gd name="connsiteY2" fmla="*/ 1143340 h 6858340"/>
              <a:gd name="connsiteX3" fmla="*/ 4748726 w 6659195"/>
              <a:gd name="connsiteY3" fmla="*/ 1878125 h 6858340"/>
              <a:gd name="connsiteX4" fmla="*/ 6561198 w 6659195"/>
              <a:gd name="connsiteY4" fmla="*/ 2857839 h 6858340"/>
              <a:gd name="connsiteX5" fmla="*/ 685096 w 6659195"/>
              <a:gd name="connsiteY5" fmla="*/ 5523480 h 6858340"/>
              <a:gd name="connsiteX6" fmla="*/ 2152483 w 6659195"/>
              <a:gd name="connsiteY6" fmla="*/ 6858340 h 6858340"/>
              <a:gd name="connsiteX7" fmla="*/ 976826 w 6659195"/>
              <a:gd name="connsiteY7" fmla="*/ 6858340 h 6858340"/>
              <a:gd name="connsiteX8" fmla="*/ 63068 w 6659195"/>
              <a:gd name="connsiteY8" fmla="*/ 5708951 h 6858340"/>
              <a:gd name="connsiteX9" fmla="*/ 6120325 w 6659195"/>
              <a:gd name="connsiteY9" fmla="*/ 2841511 h 6858340"/>
              <a:gd name="connsiteX10" fmla="*/ 4242540 w 6659195"/>
              <a:gd name="connsiteY10" fmla="*/ 1976097 h 6858340"/>
              <a:gd name="connsiteX11" fmla="*/ 6299939 w 6659195"/>
              <a:gd name="connsiteY11" fmla="*/ 1094354 h 6858340"/>
              <a:gd name="connsiteX12" fmla="*/ 4144570 w 6659195"/>
              <a:gd name="connsiteY12" fmla="*/ 0 h 6858340"/>
              <a:gd name="connsiteX0" fmla="*/ 4144570 w 6659195"/>
              <a:gd name="connsiteY0" fmla="*/ 0 h 6858340"/>
              <a:gd name="connsiteX1" fmla="*/ 4263631 w 6659195"/>
              <a:gd name="connsiteY1" fmla="*/ 339 h 6858340"/>
              <a:gd name="connsiteX2" fmla="*/ 6659169 w 6659195"/>
              <a:gd name="connsiteY2" fmla="*/ 1143340 h 6858340"/>
              <a:gd name="connsiteX3" fmla="*/ 4748726 w 6659195"/>
              <a:gd name="connsiteY3" fmla="*/ 1878125 h 6858340"/>
              <a:gd name="connsiteX4" fmla="*/ 6561198 w 6659195"/>
              <a:gd name="connsiteY4" fmla="*/ 2857839 h 6858340"/>
              <a:gd name="connsiteX5" fmla="*/ 685096 w 6659195"/>
              <a:gd name="connsiteY5" fmla="*/ 5523480 h 6858340"/>
              <a:gd name="connsiteX6" fmla="*/ 2152483 w 6659195"/>
              <a:gd name="connsiteY6" fmla="*/ 6858340 h 6858340"/>
              <a:gd name="connsiteX7" fmla="*/ 976826 w 6659195"/>
              <a:gd name="connsiteY7" fmla="*/ 6858340 h 6858340"/>
              <a:gd name="connsiteX8" fmla="*/ 63068 w 6659195"/>
              <a:gd name="connsiteY8" fmla="*/ 5708951 h 6858340"/>
              <a:gd name="connsiteX9" fmla="*/ 6120325 w 6659195"/>
              <a:gd name="connsiteY9" fmla="*/ 2841511 h 6858340"/>
              <a:gd name="connsiteX10" fmla="*/ 4242540 w 6659195"/>
              <a:gd name="connsiteY10" fmla="*/ 1976097 h 6858340"/>
              <a:gd name="connsiteX11" fmla="*/ 6299939 w 6659195"/>
              <a:gd name="connsiteY11" fmla="*/ 1094354 h 6858340"/>
              <a:gd name="connsiteX12" fmla="*/ 4144570 w 6659195"/>
              <a:gd name="connsiteY12" fmla="*/ 0 h 6858340"/>
              <a:gd name="connsiteX0" fmla="*/ 4144570 w 6659195"/>
              <a:gd name="connsiteY0" fmla="*/ 0 h 6858340"/>
              <a:gd name="connsiteX1" fmla="*/ 4263631 w 6659195"/>
              <a:gd name="connsiteY1" fmla="*/ 339 h 6858340"/>
              <a:gd name="connsiteX2" fmla="*/ 6659169 w 6659195"/>
              <a:gd name="connsiteY2" fmla="*/ 1143340 h 6858340"/>
              <a:gd name="connsiteX3" fmla="*/ 4748726 w 6659195"/>
              <a:gd name="connsiteY3" fmla="*/ 1878125 h 6858340"/>
              <a:gd name="connsiteX4" fmla="*/ 6561198 w 6659195"/>
              <a:gd name="connsiteY4" fmla="*/ 2857839 h 6858340"/>
              <a:gd name="connsiteX5" fmla="*/ 685096 w 6659195"/>
              <a:gd name="connsiteY5" fmla="*/ 5523480 h 6858340"/>
              <a:gd name="connsiteX6" fmla="*/ 2152483 w 6659195"/>
              <a:gd name="connsiteY6" fmla="*/ 6858340 h 6858340"/>
              <a:gd name="connsiteX7" fmla="*/ 976826 w 6659195"/>
              <a:gd name="connsiteY7" fmla="*/ 6858340 h 6858340"/>
              <a:gd name="connsiteX8" fmla="*/ 63068 w 6659195"/>
              <a:gd name="connsiteY8" fmla="*/ 5708951 h 6858340"/>
              <a:gd name="connsiteX9" fmla="*/ 6120325 w 6659195"/>
              <a:gd name="connsiteY9" fmla="*/ 2841511 h 6858340"/>
              <a:gd name="connsiteX10" fmla="*/ 4242540 w 6659195"/>
              <a:gd name="connsiteY10" fmla="*/ 1976097 h 6858340"/>
              <a:gd name="connsiteX11" fmla="*/ 6299939 w 6659195"/>
              <a:gd name="connsiteY11" fmla="*/ 1094354 h 6858340"/>
              <a:gd name="connsiteX12" fmla="*/ 4144570 w 6659195"/>
              <a:gd name="connsiteY12" fmla="*/ 0 h 6858340"/>
              <a:gd name="connsiteX0" fmla="*/ 4144570 w 6659195"/>
              <a:gd name="connsiteY0" fmla="*/ 0 h 6858340"/>
              <a:gd name="connsiteX1" fmla="*/ 4263631 w 6659195"/>
              <a:gd name="connsiteY1" fmla="*/ 339 h 6858340"/>
              <a:gd name="connsiteX2" fmla="*/ 6659169 w 6659195"/>
              <a:gd name="connsiteY2" fmla="*/ 1143340 h 6858340"/>
              <a:gd name="connsiteX3" fmla="*/ 4748726 w 6659195"/>
              <a:gd name="connsiteY3" fmla="*/ 1878125 h 6858340"/>
              <a:gd name="connsiteX4" fmla="*/ 6561198 w 6659195"/>
              <a:gd name="connsiteY4" fmla="*/ 2857839 h 6858340"/>
              <a:gd name="connsiteX5" fmla="*/ 685096 w 6659195"/>
              <a:gd name="connsiteY5" fmla="*/ 5523480 h 6858340"/>
              <a:gd name="connsiteX6" fmla="*/ 2152483 w 6659195"/>
              <a:gd name="connsiteY6" fmla="*/ 6858340 h 6858340"/>
              <a:gd name="connsiteX7" fmla="*/ 976826 w 6659195"/>
              <a:gd name="connsiteY7" fmla="*/ 6858340 h 6858340"/>
              <a:gd name="connsiteX8" fmla="*/ 63068 w 6659195"/>
              <a:gd name="connsiteY8" fmla="*/ 5708951 h 6858340"/>
              <a:gd name="connsiteX9" fmla="*/ 6120325 w 6659195"/>
              <a:gd name="connsiteY9" fmla="*/ 2841511 h 6858340"/>
              <a:gd name="connsiteX10" fmla="*/ 4242540 w 6659195"/>
              <a:gd name="connsiteY10" fmla="*/ 1976097 h 6858340"/>
              <a:gd name="connsiteX11" fmla="*/ 6299939 w 6659195"/>
              <a:gd name="connsiteY11" fmla="*/ 1094354 h 6858340"/>
              <a:gd name="connsiteX12" fmla="*/ 4144570 w 6659195"/>
              <a:gd name="connsiteY12" fmla="*/ 0 h 6858340"/>
              <a:gd name="connsiteX0" fmla="*/ 4144570 w 6659195"/>
              <a:gd name="connsiteY0" fmla="*/ 0 h 6858340"/>
              <a:gd name="connsiteX1" fmla="*/ 4263631 w 6659195"/>
              <a:gd name="connsiteY1" fmla="*/ 339 h 6858340"/>
              <a:gd name="connsiteX2" fmla="*/ 6659169 w 6659195"/>
              <a:gd name="connsiteY2" fmla="*/ 1143340 h 6858340"/>
              <a:gd name="connsiteX3" fmla="*/ 4748726 w 6659195"/>
              <a:gd name="connsiteY3" fmla="*/ 1878125 h 6858340"/>
              <a:gd name="connsiteX4" fmla="*/ 6561198 w 6659195"/>
              <a:gd name="connsiteY4" fmla="*/ 2857839 h 6858340"/>
              <a:gd name="connsiteX5" fmla="*/ 685096 w 6659195"/>
              <a:gd name="connsiteY5" fmla="*/ 5523480 h 6858340"/>
              <a:gd name="connsiteX6" fmla="*/ 2152483 w 6659195"/>
              <a:gd name="connsiteY6" fmla="*/ 6858340 h 6858340"/>
              <a:gd name="connsiteX7" fmla="*/ 976826 w 6659195"/>
              <a:gd name="connsiteY7" fmla="*/ 6858340 h 6858340"/>
              <a:gd name="connsiteX8" fmla="*/ 63068 w 6659195"/>
              <a:gd name="connsiteY8" fmla="*/ 5708951 h 6858340"/>
              <a:gd name="connsiteX9" fmla="*/ 6120325 w 6659195"/>
              <a:gd name="connsiteY9" fmla="*/ 2841511 h 6858340"/>
              <a:gd name="connsiteX10" fmla="*/ 4242540 w 6659195"/>
              <a:gd name="connsiteY10" fmla="*/ 1976097 h 6858340"/>
              <a:gd name="connsiteX11" fmla="*/ 6299939 w 6659195"/>
              <a:gd name="connsiteY11" fmla="*/ 1094354 h 6858340"/>
              <a:gd name="connsiteX12" fmla="*/ 4144570 w 6659195"/>
              <a:gd name="connsiteY12" fmla="*/ 0 h 6858340"/>
              <a:gd name="connsiteX0" fmla="*/ 4142750 w 6657375"/>
              <a:gd name="connsiteY0" fmla="*/ 0 h 6858340"/>
              <a:gd name="connsiteX1" fmla="*/ 4261811 w 6657375"/>
              <a:gd name="connsiteY1" fmla="*/ 339 h 6858340"/>
              <a:gd name="connsiteX2" fmla="*/ 6657349 w 6657375"/>
              <a:gd name="connsiteY2" fmla="*/ 1143340 h 6858340"/>
              <a:gd name="connsiteX3" fmla="*/ 4746906 w 6657375"/>
              <a:gd name="connsiteY3" fmla="*/ 1878125 h 6858340"/>
              <a:gd name="connsiteX4" fmla="*/ 6559378 w 6657375"/>
              <a:gd name="connsiteY4" fmla="*/ 2857839 h 6858340"/>
              <a:gd name="connsiteX5" fmla="*/ 683276 w 6657375"/>
              <a:gd name="connsiteY5" fmla="*/ 5523480 h 6858340"/>
              <a:gd name="connsiteX6" fmla="*/ 2150663 w 6657375"/>
              <a:gd name="connsiteY6" fmla="*/ 6858340 h 6858340"/>
              <a:gd name="connsiteX7" fmla="*/ 975006 w 6657375"/>
              <a:gd name="connsiteY7" fmla="*/ 6858340 h 6858340"/>
              <a:gd name="connsiteX8" fmla="*/ 61248 w 6657375"/>
              <a:gd name="connsiteY8" fmla="*/ 5708951 h 6858340"/>
              <a:gd name="connsiteX9" fmla="*/ 6118505 w 6657375"/>
              <a:gd name="connsiteY9" fmla="*/ 2841511 h 6858340"/>
              <a:gd name="connsiteX10" fmla="*/ 4240720 w 6657375"/>
              <a:gd name="connsiteY10" fmla="*/ 1976097 h 6858340"/>
              <a:gd name="connsiteX11" fmla="*/ 6298119 w 6657375"/>
              <a:gd name="connsiteY11" fmla="*/ 1094354 h 6858340"/>
              <a:gd name="connsiteX12" fmla="*/ 4142750 w 6657375"/>
              <a:gd name="connsiteY12" fmla="*/ 0 h 6858340"/>
              <a:gd name="connsiteX0" fmla="*/ 4142750 w 6657375"/>
              <a:gd name="connsiteY0" fmla="*/ 0 h 6858340"/>
              <a:gd name="connsiteX1" fmla="*/ 4261811 w 6657375"/>
              <a:gd name="connsiteY1" fmla="*/ 339 h 6858340"/>
              <a:gd name="connsiteX2" fmla="*/ 6657349 w 6657375"/>
              <a:gd name="connsiteY2" fmla="*/ 1143340 h 6858340"/>
              <a:gd name="connsiteX3" fmla="*/ 4746906 w 6657375"/>
              <a:gd name="connsiteY3" fmla="*/ 1878125 h 6858340"/>
              <a:gd name="connsiteX4" fmla="*/ 6559378 w 6657375"/>
              <a:gd name="connsiteY4" fmla="*/ 2857839 h 6858340"/>
              <a:gd name="connsiteX5" fmla="*/ 683276 w 6657375"/>
              <a:gd name="connsiteY5" fmla="*/ 5523480 h 6858340"/>
              <a:gd name="connsiteX6" fmla="*/ 2150663 w 6657375"/>
              <a:gd name="connsiteY6" fmla="*/ 6858340 h 6858340"/>
              <a:gd name="connsiteX7" fmla="*/ 975006 w 6657375"/>
              <a:gd name="connsiteY7" fmla="*/ 6858340 h 6858340"/>
              <a:gd name="connsiteX8" fmla="*/ 61248 w 6657375"/>
              <a:gd name="connsiteY8" fmla="*/ 5708951 h 6858340"/>
              <a:gd name="connsiteX9" fmla="*/ 6118505 w 6657375"/>
              <a:gd name="connsiteY9" fmla="*/ 2841511 h 6858340"/>
              <a:gd name="connsiteX10" fmla="*/ 4240720 w 6657375"/>
              <a:gd name="connsiteY10" fmla="*/ 1976097 h 6858340"/>
              <a:gd name="connsiteX11" fmla="*/ 6298119 w 6657375"/>
              <a:gd name="connsiteY11" fmla="*/ 1094354 h 6858340"/>
              <a:gd name="connsiteX12" fmla="*/ 4142750 w 6657375"/>
              <a:gd name="connsiteY12" fmla="*/ 0 h 6858340"/>
              <a:gd name="connsiteX0" fmla="*/ 4141903 w 6656528"/>
              <a:gd name="connsiteY0" fmla="*/ 0 h 6858340"/>
              <a:gd name="connsiteX1" fmla="*/ 4260964 w 6656528"/>
              <a:gd name="connsiteY1" fmla="*/ 339 h 6858340"/>
              <a:gd name="connsiteX2" fmla="*/ 6656502 w 6656528"/>
              <a:gd name="connsiteY2" fmla="*/ 1143340 h 6858340"/>
              <a:gd name="connsiteX3" fmla="*/ 4746059 w 6656528"/>
              <a:gd name="connsiteY3" fmla="*/ 1878125 h 6858340"/>
              <a:gd name="connsiteX4" fmla="*/ 6558531 w 6656528"/>
              <a:gd name="connsiteY4" fmla="*/ 2857839 h 6858340"/>
              <a:gd name="connsiteX5" fmla="*/ 682429 w 6656528"/>
              <a:gd name="connsiteY5" fmla="*/ 5523480 h 6858340"/>
              <a:gd name="connsiteX6" fmla="*/ 2149816 w 6656528"/>
              <a:gd name="connsiteY6" fmla="*/ 6858340 h 6858340"/>
              <a:gd name="connsiteX7" fmla="*/ 974159 w 6656528"/>
              <a:gd name="connsiteY7" fmla="*/ 6858340 h 6858340"/>
              <a:gd name="connsiteX8" fmla="*/ 60401 w 6656528"/>
              <a:gd name="connsiteY8" fmla="*/ 5708951 h 6858340"/>
              <a:gd name="connsiteX9" fmla="*/ 6217505 w 6656528"/>
              <a:gd name="connsiteY9" fmla="*/ 2801170 h 6858340"/>
              <a:gd name="connsiteX10" fmla="*/ 4239873 w 6656528"/>
              <a:gd name="connsiteY10" fmla="*/ 1976097 h 6858340"/>
              <a:gd name="connsiteX11" fmla="*/ 6297272 w 6656528"/>
              <a:gd name="connsiteY11" fmla="*/ 1094354 h 6858340"/>
              <a:gd name="connsiteX12" fmla="*/ 4141903 w 6656528"/>
              <a:gd name="connsiteY12" fmla="*/ 0 h 6858340"/>
              <a:gd name="connsiteX0" fmla="*/ 4141903 w 6656528"/>
              <a:gd name="connsiteY0" fmla="*/ 0 h 6858340"/>
              <a:gd name="connsiteX1" fmla="*/ 4260964 w 6656528"/>
              <a:gd name="connsiteY1" fmla="*/ 339 h 6858340"/>
              <a:gd name="connsiteX2" fmla="*/ 6656502 w 6656528"/>
              <a:gd name="connsiteY2" fmla="*/ 1143340 h 6858340"/>
              <a:gd name="connsiteX3" fmla="*/ 4746059 w 6656528"/>
              <a:gd name="connsiteY3" fmla="*/ 1878125 h 6858340"/>
              <a:gd name="connsiteX4" fmla="*/ 6558531 w 6656528"/>
              <a:gd name="connsiteY4" fmla="*/ 2857839 h 6858340"/>
              <a:gd name="connsiteX5" fmla="*/ 682429 w 6656528"/>
              <a:gd name="connsiteY5" fmla="*/ 5523480 h 6858340"/>
              <a:gd name="connsiteX6" fmla="*/ 2149816 w 6656528"/>
              <a:gd name="connsiteY6" fmla="*/ 6858340 h 6858340"/>
              <a:gd name="connsiteX7" fmla="*/ 974159 w 6656528"/>
              <a:gd name="connsiteY7" fmla="*/ 6858340 h 6858340"/>
              <a:gd name="connsiteX8" fmla="*/ 60401 w 6656528"/>
              <a:gd name="connsiteY8" fmla="*/ 5708951 h 6858340"/>
              <a:gd name="connsiteX9" fmla="*/ 6217505 w 6656528"/>
              <a:gd name="connsiteY9" fmla="*/ 2801170 h 6858340"/>
              <a:gd name="connsiteX10" fmla="*/ 4239873 w 6656528"/>
              <a:gd name="connsiteY10" fmla="*/ 1976097 h 6858340"/>
              <a:gd name="connsiteX11" fmla="*/ 6297272 w 6656528"/>
              <a:gd name="connsiteY11" fmla="*/ 1094354 h 6858340"/>
              <a:gd name="connsiteX12" fmla="*/ 4141903 w 6656528"/>
              <a:gd name="connsiteY12" fmla="*/ 0 h 6858340"/>
              <a:gd name="connsiteX0" fmla="*/ 4141903 w 6656528"/>
              <a:gd name="connsiteY0" fmla="*/ 0 h 6858340"/>
              <a:gd name="connsiteX1" fmla="*/ 4260964 w 6656528"/>
              <a:gd name="connsiteY1" fmla="*/ 339 h 6858340"/>
              <a:gd name="connsiteX2" fmla="*/ 6656502 w 6656528"/>
              <a:gd name="connsiteY2" fmla="*/ 1143340 h 6858340"/>
              <a:gd name="connsiteX3" fmla="*/ 4746059 w 6656528"/>
              <a:gd name="connsiteY3" fmla="*/ 1878125 h 6858340"/>
              <a:gd name="connsiteX4" fmla="*/ 6558531 w 6656528"/>
              <a:gd name="connsiteY4" fmla="*/ 2857839 h 6858340"/>
              <a:gd name="connsiteX5" fmla="*/ 682429 w 6656528"/>
              <a:gd name="connsiteY5" fmla="*/ 5523480 h 6858340"/>
              <a:gd name="connsiteX6" fmla="*/ 2149816 w 6656528"/>
              <a:gd name="connsiteY6" fmla="*/ 6858340 h 6858340"/>
              <a:gd name="connsiteX7" fmla="*/ 974159 w 6656528"/>
              <a:gd name="connsiteY7" fmla="*/ 6858340 h 6858340"/>
              <a:gd name="connsiteX8" fmla="*/ 60401 w 6656528"/>
              <a:gd name="connsiteY8" fmla="*/ 5708951 h 6858340"/>
              <a:gd name="connsiteX9" fmla="*/ 6217505 w 6656528"/>
              <a:gd name="connsiteY9" fmla="*/ 2801170 h 6858340"/>
              <a:gd name="connsiteX10" fmla="*/ 4239873 w 6656528"/>
              <a:gd name="connsiteY10" fmla="*/ 1976097 h 6858340"/>
              <a:gd name="connsiteX11" fmla="*/ 6297272 w 6656528"/>
              <a:gd name="connsiteY11" fmla="*/ 1094354 h 6858340"/>
              <a:gd name="connsiteX12" fmla="*/ 4141903 w 6656528"/>
              <a:gd name="connsiteY12" fmla="*/ 0 h 6858340"/>
              <a:gd name="connsiteX0" fmla="*/ 4141903 w 6656528"/>
              <a:gd name="connsiteY0" fmla="*/ 0 h 6858340"/>
              <a:gd name="connsiteX1" fmla="*/ 4260964 w 6656528"/>
              <a:gd name="connsiteY1" fmla="*/ 339 h 6858340"/>
              <a:gd name="connsiteX2" fmla="*/ 6656502 w 6656528"/>
              <a:gd name="connsiteY2" fmla="*/ 1143340 h 6858340"/>
              <a:gd name="connsiteX3" fmla="*/ 4746059 w 6656528"/>
              <a:gd name="connsiteY3" fmla="*/ 1878125 h 6858340"/>
              <a:gd name="connsiteX4" fmla="*/ 6448700 w 6656528"/>
              <a:gd name="connsiteY4" fmla="*/ 2790603 h 6858340"/>
              <a:gd name="connsiteX5" fmla="*/ 682429 w 6656528"/>
              <a:gd name="connsiteY5" fmla="*/ 5523480 h 6858340"/>
              <a:gd name="connsiteX6" fmla="*/ 2149816 w 6656528"/>
              <a:gd name="connsiteY6" fmla="*/ 6858340 h 6858340"/>
              <a:gd name="connsiteX7" fmla="*/ 974159 w 6656528"/>
              <a:gd name="connsiteY7" fmla="*/ 6858340 h 6858340"/>
              <a:gd name="connsiteX8" fmla="*/ 60401 w 6656528"/>
              <a:gd name="connsiteY8" fmla="*/ 5708951 h 6858340"/>
              <a:gd name="connsiteX9" fmla="*/ 6217505 w 6656528"/>
              <a:gd name="connsiteY9" fmla="*/ 2801170 h 6858340"/>
              <a:gd name="connsiteX10" fmla="*/ 4239873 w 6656528"/>
              <a:gd name="connsiteY10" fmla="*/ 1976097 h 6858340"/>
              <a:gd name="connsiteX11" fmla="*/ 6297272 w 6656528"/>
              <a:gd name="connsiteY11" fmla="*/ 1094354 h 6858340"/>
              <a:gd name="connsiteX12" fmla="*/ 4141903 w 6656528"/>
              <a:gd name="connsiteY12" fmla="*/ 0 h 6858340"/>
              <a:gd name="connsiteX0" fmla="*/ 4141903 w 6656528"/>
              <a:gd name="connsiteY0" fmla="*/ 0 h 6858340"/>
              <a:gd name="connsiteX1" fmla="*/ 4260964 w 6656528"/>
              <a:gd name="connsiteY1" fmla="*/ 339 h 6858340"/>
              <a:gd name="connsiteX2" fmla="*/ 6656502 w 6656528"/>
              <a:gd name="connsiteY2" fmla="*/ 1143340 h 6858340"/>
              <a:gd name="connsiteX3" fmla="*/ 4746059 w 6656528"/>
              <a:gd name="connsiteY3" fmla="*/ 1878125 h 6858340"/>
              <a:gd name="connsiteX4" fmla="*/ 6448700 w 6656528"/>
              <a:gd name="connsiteY4" fmla="*/ 2790603 h 6858340"/>
              <a:gd name="connsiteX5" fmla="*/ 682429 w 6656528"/>
              <a:gd name="connsiteY5" fmla="*/ 5523480 h 6858340"/>
              <a:gd name="connsiteX6" fmla="*/ 2149816 w 6656528"/>
              <a:gd name="connsiteY6" fmla="*/ 6858340 h 6858340"/>
              <a:gd name="connsiteX7" fmla="*/ 974159 w 6656528"/>
              <a:gd name="connsiteY7" fmla="*/ 6858340 h 6858340"/>
              <a:gd name="connsiteX8" fmla="*/ 60401 w 6656528"/>
              <a:gd name="connsiteY8" fmla="*/ 5708951 h 6858340"/>
              <a:gd name="connsiteX9" fmla="*/ 6217505 w 6656528"/>
              <a:gd name="connsiteY9" fmla="*/ 2801170 h 6858340"/>
              <a:gd name="connsiteX10" fmla="*/ 4239873 w 6656528"/>
              <a:gd name="connsiteY10" fmla="*/ 1976097 h 6858340"/>
              <a:gd name="connsiteX11" fmla="*/ 6297272 w 6656528"/>
              <a:gd name="connsiteY11" fmla="*/ 1094354 h 6858340"/>
              <a:gd name="connsiteX12" fmla="*/ 4141903 w 6656528"/>
              <a:gd name="connsiteY12" fmla="*/ 0 h 6858340"/>
              <a:gd name="connsiteX0" fmla="*/ 4141903 w 6656528"/>
              <a:gd name="connsiteY0" fmla="*/ 0 h 6858340"/>
              <a:gd name="connsiteX1" fmla="*/ 4260964 w 6656528"/>
              <a:gd name="connsiteY1" fmla="*/ 339 h 6858340"/>
              <a:gd name="connsiteX2" fmla="*/ 6656502 w 6656528"/>
              <a:gd name="connsiteY2" fmla="*/ 1143340 h 6858340"/>
              <a:gd name="connsiteX3" fmla="*/ 4746059 w 6656528"/>
              <a:gd name="connsiteY3" fmla="*/ 1878125 h 6858340"/>
              <a:gd name="connsiteX4" fmla="*/ 6448700 w 6656528"/>
              <a:gd name="connsiteY4" fmla="*/ 2790603 h 6858340"/>
              <a:gd name="connsiteX5" fmla="*/ 682429 w 6656528"/>
              <a:gd name="connsiteY5" fmla="*/ 5523480 h 6858340"/>
              <a:gd name="connsiteX6" fmla="*/ 2149816 w 6656528"/>
              <a:gd name="connsiteY6" fmla="*/ 6858340 h 6858340"/>
              <a:gd name="connsiteX7" fmla="*/ 974159 w 6656528"/>
              <a:gd name="connsiteY7" fmla="*/ 6858340 h 6858340"/>
              <a:gd name="connsiteX8" fmla="*/ 60401 w 6656528"/>
              <a:gd name="connsiteY8" fmla="*/ 5708951 h 6858340"/>
              <a:gd name="connsiteX9" fmla="*/ 6217505 w 6656528"/>
              <a:gd name="connsiteY9" fmla="*/ 2801170 h 6858340"/>
              <a:gd name="connsiteX10" fmla="*/ 4239873 w 6656528"/>
              <a:gd name="connsiteY10" fmla="*/ 1976097 h 6858340"/>
              <a:gd name="connsiteX11" fmla="*/ 6297272 w 6656528"/>
              <a:gd name="connsiteY11" fmla="*/ 1094354 h 6858340"/>
              <a:gd name="connsiteX12" fmla="*/ 4141903 w 6656528"/>
              <a:gd name="connsiteY12" fmla="*/ 0 h 6858340"/>
              <a:gd name="connsiteX0" fmla="*/ 4171606 w 6686231"/>
              <a:gd name="connsiteY0" fmla="*/ 0 h 6858340"/>
              <a:gd name="connsiteX1" fmla="*/ 4290667 w 6686231"/>
              <a:gd name="connsiteY1" fmla="*/ 339 h 6858340"/>
              <a:gd name="connsiteX2" fmla="*/ 6686205 w 6686231"/>
              <a:gd name="connsiteY2" fmla="*/ 1143340 h 6858340"/>
              <a:gd name="connsiteX3" fmla="*/ 4775762 w 6686231"/>
              <a:gd name="connsiteY3" fmla="*/ 1878125 h 6858340"/>
              <a:gd name="connsiteX4" fmla="*/ 6478403 w 6686231"/>
              <a:gd name="connsiteY4" fmla="*/ 2790603 h 6858340"/>
              <a:gd name="connsiteX5" fmla="*/ 712132 w 6686231"/>
              <a:gd name="connsiteY5" fmla="*/ 5523480 h 6858340"/>
              <a:gd name="connsiteX6" fmla="*/ 2179519 w 6686231"/>
              <a:gd name="connsiteY6" fmla="*/ 6858340 h 6858340"/>
              <a:gd name="connsiteX7" fmla="*/ 1003862 w 6686231"/>
              <a:gd name="connsiteY7" fmla="*/ 6858340 h 6858340"/>
              <a:gd name="connsiteX8" fmla="*/ 60150 w 6686231"/>
              <a:gd name="connsiteY8" fmla="*/ 5682057 h 6858340"/>
              <a:gd name="connsiteX9" fmla="*/ 6247208 w 6686231"/>
              <a:gd name="connsiteY9" fmla="*/ 2801170 h 6858340"/>
              <a:gd name="connsiteX10" fmla="*/ 4269576 w 6686231"/>
              <a:gd name="connsiteY10" fmla="*/ 1976097 h 6858340"/>
              <a:gd name="connsiteX11" fmla="*/ 6326975 w 6686231"/>
              <a:gd name="connsiteY11" fmla="*/ 1094354 h 6858340"/>
              <a:gd name="connsiteX12" fmla="*/ 4171606 w 6686231"/>
              <a:gd name="connsiteY12" fmla="*/ 0 h 6858340"/>
              <a:gd name="connsiteX0" fmla="*/ 4154145 w 6668770"/>
              <a:gd name="connsiteY0" fmla="*/ 0 h 6858340"/>
              <a:gd name="connsiteX1" fmla="*/ 4273206 w 6668770"/>
              <a:gd name="connsiteY1" fmla="*/ 339 h 6858340"/>
              <a:gd name="connsiteX2" fmla="*/ 6668744 w 6668770"/>
              <a:gd name="connsiteY2" fmla="*/ 1143340 h 6858340"/>
              <a:gd name="connsiteX3" fmla="*/ 4758301 w 6668770"/>
              <a:gd name="connsiteY3" fmla="*/ 1878125 h 6858340"/>
              <a:gd name="connsiteX4" fmla="*/ 6460942 w 6668770"/>
              <a:gd name="connsiteY4" fmla="*/ 2790603 h 6858340"/>
              <a:gd name="connsiteX5" fmla="*/ 694671 w 6668770"/>
              <a:gd name="connsiteY5" fmla="*/ 5523480 h 6858340"/>
              <a:gd name="connsiteX6" fmla="*/ 2162058 w 6668770"/>
              <a:gd name="connsiteY6" fmla="*/ 6858340 h 6858340"/>
              <a:gd name="connsiteX7" fmla="*/ 986401 w 6668770"/>
              <a:gd name="connsiteY7" fmla="*/ 6858340 h 6858340"/>
              <a:gd name="connsiteX8" fmla="*/ 42689 w 6668770"/>
              <a:gd name="connsiteY8" fmla="*/ 5682057 h 6858340"/>
              <a:gd name="connsiteX9" fmla="*/ 6229747 w 6668770"/>
              <a:gd name="connsiteY9" fmla="*/ 2801170 h 6858340"/>
              <a:gd name="connsiteX10" fmla="*/ 4252115 w 6668770"/>
              <a:gd name="connsiteY10" fmla="*/ 1976097 h 6858340"/>
              <a:gd name="connsiteX11" fmla="*/ 6309514 w 6668770"/>
              <a:gd name="connsiteY11" fmla="*/ 1094354 h 6858340"/>
              <a:gd name="connsiteX12" fmla="*/ 4154145 w 6668770"/>
              <a:gd name="connsiteY12" fmla="*/ 0 h 6858340"/>
              <a:gd name="connsiteX0" fmla="*/ 4183917 w 6698542"/>
              <a:gd name="connsiteY0" fmla="*/ 0 h 6858340"/>
              <a:gd name="connsiteX1" fmla="*/ 4302978 w 6698542"/>
              <a:gd name="connsiteY1" fmla="*/ 339 h 6858340"/>
              <a:gd name="connsiteX2" fmla="*/ 6698516 w 6698542"/>
              <a:gd name="connsiteY2" fmla="*/ 1143340 h 6858340"/>
              <a:gd name="connsiteX3" fmla="*/ 4788073 w 6698542"/>
              <a:gd name="connsiteY3" fmla="*/ 1878125 h 6858340"/>
              <a:gd name="connsiteX4" fmla="*/ 6490714 w 6698542"/>
              <a:gd name="connsiteY4" fmla="*/ 2790603 h 6858340"/>
              <a:gd name="connsiteX5" fmla="*/ 724443 w 6698542"/>
              <a:gd name="connsiteY5" fmla="*/ 5523480 h 6858340"/>
              <a:gd name="connsiteX6" fmla="*/ 2191830 w 6698542"/>
              <a:gd name="connsiteY6" fmla="*/ 6858340 h 6858340"/>
              <a:gd name="connsiteX7" fmla="*/ 1016173 w 6698542"/>
              <a:gd name="connsiteY7" fmla="*/ 6858340 h 6858340"/>
              <a:gd name="connsiteX8" fmla="*/ 42507 w 6698542"/>
              <a:gd name="connsiteY8" fmla="*/ 5682057 h 6858340"/>
              <a:gd name="connsiteX9" fmla="*/ 6259519 w 6698542"/>
              <a:gd name="connsiteY9" fmla="*/ 2801170 h 6858340"/>
              <a:gd name="connsiteX10" fmla="*/ 4281887 w 6698542"/>
              <a:gd name="connsiteY10" fmla="*/ 1976097 h 6858340"/>
              <a:gd name="connsiteX11" fmla="*/ 6339286 w 6698542"/>
              <a:gd name="connsiteY11" fmla="*/ 1094354 h 6858340"/>
              <a:gd name="connsiteX12" fmla="*/ 4183917 w 6698542"/>
              <a:gd name="connsiteY12" fmla="*/ 0 h 6858340"/>
              <a:gd name="connsiteX0" fmla="*/ 4183917 w 6698542"/>
              <a:gd name="connsiteY0" fmla="*/ 0 h 6858340"/>
              <a:gd name="connsiteX1" fmla="*/ 4302978 w 6698542"/>
              <a:gd name="connsiteY1" fmla="*/ 339 h 6858340"/>
              <a:gd name="connsiteX2" fmla="*/ 6698516 w 6698542"/>
              <a:gd name="connsiteY2" fmla="*/ 1143340 h 6858340"/>
              <a:gd name="connsiteX3" fmla="*/ 4788073 w 6698542"/>
              <a:gd name="connsiteY3" fmla="*/ 1878125 h 6858340"/>
              <a:gd name="connsiteX4" fmla="*/ 6490714 w 6698542"/>
              <a:gd name="connsiteY4" fmla="*/ 2790603 h 6858340"/>
              <a:gd name="connsiteX5" fmla="*/ 724443 w 6698542"/>
              <a:gd name="connsiteY5" fmla="*/ 5523480 h 6858340"/>
              <a:gd name="connsiteX6" fmla="*/ 2191830 w 6698542"/>
              <a:gd name="connsiteY6" fmla="*/ 6858340 h 6858340"/>
              <a:gd name="connsiteX7" fmla="*/ 1016173 w 6698542"/>
              <a:gd name="connsiteY7" fmla="*/ 6858340 h 6858340"/>
              <a:gd name="connsiteX8" fmla="*/ 42507 w 6698542"/>
              <a:gd name="connsiteY8" fmla="*/ 5682057 h 6858340"/>
              <a:gd name="connsiteX9" fmla="*/ 6259519 w 6698542"/>
              <a:gd name="connsiteY9" fmla="*/ 2801170 h 6858340"/>
              <a:gd name="connsiteX10" fmla="*/ 4281887 w 6698542"/>
              <a:gd name="connsiteY10" fmla="*/ 1976097 h 6858340"/>
              <a:gd name="connsiteX11" fmla="*/ 6339286 w 6698542"/>
              <a:gd name="connsiteY11" fmla="*/ 1094354 h 6858340"/>
              <a:gd name="connsiteX12" fmla="*/ 4183917 w 6698542"/>
              <a:gd name="connsiteY12" fmla="*/ 0 h 6858340"/>
              <a:gd name="connsiteX0" fmla="*/ 4183917 w 6698542"/>
              <a:gd name="connsiteY0" fmla="*/ 0 h 6858340"/>
              <a:gd name="connsiteX1" fmla="*/ 4302978 w 6698542"/>
              <a:gd name="connsiteY1" fmla="*/ 339 h 6858340"/>
              <a:gd name="connsiteX2" fmla="*/ 6698516 w 6698542"/>
              <a:gd name="connsiteY2" fmla="*/ 1143340 h 6858340"/>
              <a:gd name="connsiteX3" fmla="*/ 4788073 w 6698542"/>
              <a:gd name="connsiteY3" fmla="*/ 1878125 h 6858340"/>
              <a:gd name="connsiteX4" fmla="*/ 6490714 w 6698542"/>
              <a:gd name="connsiteY4" fmla="*/ 2790603 h 6858340"/>
              <a:gd name="connsiteX5" fmla="*/ 724443 w 6698542"/>
              <a:gd name="connsiteY5" fmla="*/ 5523480 h 6858340"/>
              <a:gd name="connsiteX6" fmla="*/ 2191830 w 6698542"/>
              <a:gd name="connsiteY6" fmla="*/ 6858340 h 6858340"/>
              <a:gd name="connsiteX7" fmla="*/ 1016173 w 6698542"/>
              <a:gd name="connsiteY7" fmla="*/ 6858340 h 6858340"/>
              <a:gd name="connsiteX8" fmla="*/ 42507 w 6698542"/>
              <a:gd name="connsiteY8" fmla="*/ 5682057 h 6858340"/>
              <a:gd name="connsiteX9" fmla="*/ 6259519 w 6698542"/>
              <a:gd name="connsiteY9" fmla="*/ 2801170 h 6858340"/>
              <a:gd name="connsiteX10" fmla="*/ 4281887 w 6698542"/>
              <a:gd name="connsiteY10" fmla="*/ 1976097 h 6858340"/>
              <a:gd name="connsiteX11" fmla="*/ 6339286 w 6698542"/>
              <a:gd name="connsiteY11" fmla="*/ 1094354 h 6858340"/>
              <a:gd name="connsiteX12" fmla="*/ 4183917 w 6698542"/>
              <a:gd name="connsiteY12" fmla="*/ 0 h 6858340"/>
              <a:gd name="connsiteX0" fmla="*/ 4183917 w 6698542"/>
              <a:gd name="connsiteY0" fmla="*/ 0 h 6858340"/>
              <a:gd name="connsiteX1" fmla="*/ 4302978 w 6698542"/>
              <a:gd name="connsiteY1" fmla="*/ 339 h 6858340"/>
              <a:gd name="connsiteX2" fmla="*/ 6698516 w 6698542"/>
              <a:gd name="connsiteY2" fmla="*/ 1143340 h 6858340"/>
              <a:gd name="connsiteX3" fmla="*/ 4788073 w 6698542"/>
              <a:gd name="connsiteY3" fmla="*/ 1878125 h 6858340"/>
              <a:gd name="connsiteX4" fmla="*/ 6490714 w 6698542"/>
              <a:gd name="connsiteY4" fmla="*/ 2790603 h 6858340"/>
              <a:gd name="connsiteX5" fmla="*/ 724443 w 6698542"/>
              <a:gd name="connsiteY5" fmla="*/ 5523480 h 6858340"/>
              <a:gd name="connsiteX6" fmla="*/ 2191830 w 6698542"/>
              <a:gd name="connsiteY6" fmla="*/ 6858340 h 6858340"/>
              <a:gd name="connsiteX7" fmla="*/ 1016173 w 6698542"/>
              <a:gd name="connsiteY7" fmla="*/ 6858340 h 6858340"/>
              <a:gd name="connsiteX8" fmla="*/ 42507 w 6698542"/>
              <a:gd name="connsiteY8" fmla="*/ 5682057 h 6858340"/>
              <a:gd name="connsiteX9" fmla="*/ 6259519 w 6698542"/>
              <a:gd name="connsiteY9" fmla="*/ 2801170 h 6858340"/>
              <a:gd name="connsiteX10" fmla="*/ 4281887 w 6698542"/>
              <a:gd name="connsiteY10" fmla="*/ 1976097 h 6858340"/>
              <a:gd name="connsiteX11" fmla="*/ 6339286 w 6698542"/>
              <a:gd name="connsiteY11" fmla="*/ 1094354 h 6858340"/>
              <a:gd name="connsiteX12" fmla="*/ 4183917 w 6698542"/>
              <a:gd name="connsiteY12" fmla="*/ 0 h 6858340"/>
              <a:gd name="connsiteX0" fmla="*/ 4217886 w 6732511"/>
              <a:gd name="connsiteY0" fmla="*/ 0 h 6858340"/>
              <a:gd name="connsiteX1" fmla="*/ 4336947 w 6732511"/>
              <a:gd name="connsiteY1" fmla="*/ 339 h 6858340"/>
              <a:gd name="connsiteX2" fmla="*/ 6732485 w 6732511"/>
              <a:gd name="connsiteY2" fmla="*/ 1143340 h 6858340"/>
              <a:gd name="connsiteX3" fmla="*/ 4822042 w 6732511"/>
              <a:gd name="connsiteY3" fmla="*/ 1878125 h 6858340"/>
              <a:gd name="connsiteX4" fmla="*/ 6524683 w 6732511"/>
              <a:gd name="connsiteY4" fmla="*/ 2790603 h 6858340"/>
              <a:gd name="connsiteX5" fmla="*/ 758412 w 6732511"/>
              <a:gd name="connsiteY5" fmla="*/ 5523480 h 6858340"/>
              <a:gd name="connsiteX6" fmla="*/ 2225799 w 6732511"/>
              <a:gd name="connsiteY6" fmla="*/ 6858340 h 6858340"/>
              <a:gd name="connsiteX7" fmla="*/ 1050142 w 6732511"/>
              <a:gd name="connsiteY7" fmla="*/ 6858340 h 6858340"/>
              <a:gd name="connsiteX8" fmla="*/ 76476 w 6732511"/>
              <a:gd name="connsiteY8" fmla="*/ 5682057 h 6858340"/>
              <a:gd name="connsiteX9" fmla="*/ 6293488 w 6732511"/>
              <a:gd name="connsiteY9" fmla="*/ 2801170 h 6858340"/>
              <a:gd name="connsiteX10" fmla="*/ 4315856 w 6732511"/>
              <a:gd name="connsiteY10" fmla="*/ 1976097 h 6858340"/>
              <a:gd name="connsiteX11" fmla="*/ 6373255 w 6732511"/>
              <a:gd name="connsiteY11" fmla="*/ 1094354 h 6858340"/>
              <a:gd name="connsiteX12" fmla="*/ 4217886 w 6732511"/>
              <a:gd name="connsiteY12" fmla="*/ 0 h 6858340"/>
              <a:gd name="connsiteX0" fmla="*/ 4217886 w 6732511"/>
              <a:gd name="connsiteY0" fmla="*/ 0 h 6858340"/>
              <a:gd name="connsiteX1" fmla="*/ 4336947 w 6732511"/>
              <a:gd name="connsiteY1" fmla="*/ 339 h 6858340"/>
              <a:gd name="connsiteX2" fmla="*/ 6732485 w 6732511"/>
              <a:gd name="connsiteY2" fmla="*/ 1143340 h 6858340"/>
              <a:gd name="connsiteX3" fmla="*/ 4822042 w 6732511"/>
              <a:gd name="connsiteY3" fmla="*/ 1878125 h 6858340"/>
              <a:gd name="connsiteX4" fmla="*/ 6524683 w 6732511"/>
              <a:gd name="connsiteY4" fmla="*/ 2790603 h 6858340"/>
              <a:gd name="connsiteX5" fmla="*/ 758412 w 6732511"/>
              <a:gd name="connsiteY5" fmla="*/ 5523480 h 6858340"/>
              <a:gd name="connsiteX6" fmla="*/ 2225799 w 6732511"/>
              <a:gd name="connsiteY6" fmla="*/ 6858340 h 6858340"/>
              <a:gd name="connsiteX7" fmla="*/ 1050142 w 6732511"/>
              <a:gd name="connsiteY7" fmla="*/ 6858340 h 6858340"/>
              <a:gd name="connsiteX8" fmla="*/ 76476 w 6732511"/>
              <a:gd name="connsiteY8" fmla="*/ 5682057 h 6858340"/>
              <a:gd name="connsiteX9" fmla="*/ 6293488 w 6732511"/>
              <a:gd name="connsiteY9" fmla="*/ 2801170 h 6858340"/>
              <a:gd name="connsiteX10" fmla="*/ 4575458 w 6732511"/>
              <a:gd name="connsiteY10" fmla="*/ 1935755 h 6858340"/>
              <a:gd name="connsiteX11" fmla="*/ 6373255 w 6732511"/>
              <a:gd name="connsiteY11" fmla="*/ 1094354 h 6858340"/>
              <a:gd name="connsiteX12" fmla="*/ 4217886 w 6732511"/>
              <a:gd name="connsiteY12" fmla="*/ 0 h 6858340"/>
              <a:gd name="connsiteX0" fmla="*/ 4217886 w 6732511"/>
              <a:gd name="connsiteY0" fmla="*/ 0 h 6858340"/>
              <a:gd name="connsiteX1" fmla="*/ 4336947 w 6732511"/>
              <a:gd name="connsiteY1" fmla="*/ 339 h 6858340"/>
              <a:gd name="connsiteX2" fmla="*/ 6732485 w 6732511"/>
              <a:gd name="connsiteY2" fmla="*/ 1143340 h 6858340"/>
              <a:gd name="connsiteX3" fmla="*/ 4822042 w 6732511"/>
              <a:gd name="connsiteY3" fmla="*/ 1878125 h 6858340"/>
              <a:gd name="connsiteX4" fmla="*/ 6524683 w 6732511"/>
              <a:gd name="connsiteY4" fmla="*/ 2790603 h 6858340"/>
              <a:gd name="connsiteX5" fmla="*/ 758412 w 6732511"/>
              <a:gd name="connsiteY5" fmla="*/ 5523480 h 6858340"/>
              <a:gd name="connsiteX6" fmla="*/ 2225799 w 6732511"/>
              <a:gd name="connsiteY6" fmla="*/ 6858340 h 6858340"/>
              <a:gd name="connsiteX7" fmla="*/ 1050142 w 6732511"/>
              <a:gd name="connsiteY7" fmla="*/ 6858340 h 6858340"/>
              <a:gd name="connsiteX8" fmla="*/ 76476 w 6732511"/>
              <a:gd name="connsiteY8" fmla="*/ 5682057 h 6858340"/>
              <a:gd name="connsiteX9" fmla="*/ 6293488 w 6732511"/>
              <a:gd name="connsiteY9" fmla="*/ 2801170 h 6858340"/>
              <a:gd name="connsiteX10" fmla="*/ 4575458 w 6732511"/>
              <a:gd name="connsiteY10" fmla="*/ 1935755 h 6858340"/>
              <a:gd name="connsiteX11" fmla="*/ 6373255 w 6732511"/>
              <a:gd name="connsiteY11" fmla="*/ 1094354 h 6858340"/>
              <a:gd name="connsiteX12" fmla="*/ 4217886 w 6732511"/>
              <a:gd name="connsiteY12" fmla="*/ 0 h 6858340"/>
              <a:gd name="connsiteX0" fmla="*/ 4217886 w 6732511"/>
              <a:gd name="connsiteY0" fmla="*/ 0 h 6858340"/>
              <a:gd name="connsiteX1" fmla="*/ 4336947 w 6732511"/>
              <a:gd name="connsiteY1" fmla="*/ 339 h 6858340"/>
              <a:gd name="connsiteX2" fmla="*/ 6732485 w 6732511"/>
              <a:gd name="connsiteY2" fmla="*/ 1143340 h 6858340"/>
              <a:gd name="connsiteX3" fmla="*/ 4822042 w 6732511"/>
              <a:gd name="connsiteY3" fmla="*/ 1878125 h 6858340"/>
              <a:gd name="connsiteX4" fmla="*/ 6524683 w 6732511"/>
              <a:gd name="connsiteY4" fmla="*/ 2790603 h 6858340"/>
              <a:gd name="connsiteX5" fmla="*/ 758412 w 6732511"/>
              <a:gd name="connsiteY5" fmla="*/ 5523480 h 6858340"/>
              <a:gd name="connsiteX6" fmla="*/ 2225799 w 6732511"/>
              <a:gd name="connsiteY6" fmla="*/ 6858340 h 6858340"/>
              <a:gd name="connsiteX7" fmla="*/ 1050142 w 6732511"/>
              <a:gd name="connsiteY7" fmla="*/ 6858340 h 6858340"/>
              <a:gd name="connsiteX8" fmla="*/ 76476 w 6732511"/>
              <a:gd name="connsiteY8" fmla="*/ 5682057 h 6858340"/>
              <a:gd name="connsiteX9" fmla="*/ 6293488 w 6732511"/>
              <a:gd name="connsiteY9" fmla="*/ 2801170 h 6858340"/>
              <a:gd name="connsiteX10" fmla="*/ 4575458 w 6732511"/>
              <a:gd name="connsiteY10" fmla="*/ 1935755 h 6858340"/>
              <a:gd name="connsiteX11" fmla="*/ 6373255 w 6732511"/>
              <a:gd name="connsiteY11" fmla="*/ 1094354 h 6858340"/>
              <a:gd name="connsiteX12" fmla="*/ 4217886 w 6732511"/>
              <a:gd name="connsiteY12" fmla="*/ 0 h 6858340"/>
              <a:gd name="connsiteX0" fmla="*/ 4217886 w 6732511"/>
              <a:gd name="connsiteY0" fmla="*/ 0 h 6858340"/>
              <a:gd name="connsiteX1" fmla="*/ 4336947 w 6732511"/>
              <a:gd name="connsiteY1" fmla="*/ 339 h 6858340"/>
              <a:gd name="connsiteX2" fmla="*/ 6732485 w 6732511"/>
              <a:gd name="connsiteY2" fmla="*/ 1143340 h 6858340"/>
              <a:gd name="connsiteX3" fmla="*/ 4822042 w 6732511"/>
              <a:gd name="connsiteY3" fmla="*/ 1878125 h 6858340"/>
              <a:gd name="connsiteX4" fmla="*/ 6524683 w 6732511"/>
              <a:gd name="connsiteY4" fmla="*/ 2790603 h 6858340"/>
              <a:gd name="connsiteX5" fmla="*/ 758412 w 6732511"/>
              <a:gd name="connsiteY5" fmla="*/ 5523480 h 6858340"/>
              <a:gd name="connsiteX6" fmla="*/ 2225799 w 6732511"/>
              <a:gd name="connsiteY6" fmla="*/ 6858340 h 6858340"/>
              <a:gd name="connsiteX7" fmla="*/ 1050142 w 6732511"/>
              <a:gd name="connsiteY7" fmla="*/ 6858340 h 6858340"/>
              <a:gd name="connsiteX8" fmla="*/ 76476 w 6732511"/>
              <a:gd name="connsiteY8" fmla="*/ 5682057 h 6858340"/>
              <a:gd name="connsiteX9" fmla="*/ 6293488 w 6732511"/>
              <a:gd name="connsiteY9" fmla="*/ 2801170 h 6858340"/>
              <a:gd name="connsiteX10" fmla="*/ 4575458 w 6732511"/>
              <a:gd name="connsiteY10" fmla="*/ 1935755 h 6858340"/>
              <a:gd name="connsiteX11" fmla="*/ 6373255 w 6732511"/>
              <a:gd name="connsiteY11" fmla="*/ 1094354 h 6858340"/>
              <a:gd name="connsiteX12" fmla="*/ 4217886 w 6732511"/>
              <a:gd name="connsiteY12" fmla="*/ 0 h 6858340"/>
              <a:gd name="connsiteX0" fmla="*/ 4217886 w 6732511"/>
              <a:gd name="connsiteY0" fmla="*/ 0 h 6858340"/>
              <a:gd name="connsiteX1" fmla="*/ 4336947 w 6732511"/>
              <a:gd name="connsiteY1" fmla="*/ 339 h 6858340"/>
              <a:gd name="connsiteX2" fmla="*/ 6732485 w 6732511"/>
              <a:gd name="connsiteY2" fmla="*/ 1143340 h 6858340"/>
              <a:gd name="connsiteX3" fmla="*/ 4822042 w 6732511"/>
              <a:gd name="connsiteY3" fmla="*/ 1878125 h 6858340"/>
              <a:gd name="connsiteX4" fmla="*/ 6524683 w 6732511"/>
              <a:gd name="connsiteY4" fmla="*/ 2790603 h 6858340"/>
              <a:gd name="connsiteX5" fmla="*/ 758412 w 6732511"/>
              <a:gd name="connsiteY5" fmla="*/ 5523480 h 6858340"/>
              <a:gd name="connsiteX6" fmla="*/ 2225799 w 6732511"/>
              <a:gd name="connsiteY6" fmla="*/ 6858340 h 6858340"/>
              <a:gd name="connsiteX7" fmla="*/ 1050142 w 6732511"/>
              <a:gd name="connsiteY7" fmla="*/ 6858340 h 6858340"/>
              <a:gd name="connsiteX8" fmla="*/ 76476 w 6732511"/>
              <a:gd name="connsiteY8" fmla="*/ 5682057 h 6858340"/>
              <a:gd name="connsiteX9" fmla="*/ 6293488 w 6732511"/>
              <a:gd name="connsiteY9" fmla="*/ 2801170 h 6858340"/>
              <a:gd name="connsiteX10" fmla="*/ 4575458 w 6732511"/>
              <a:gd name="connsiteY10" fmla="*/ 1935755 h 6858340"/>
              <a:gd name="connsiteX11" fmla="*/ 6373255 w 6732511"/>
              <a:gd name="connsiteY11" fmla="*/ 1094354 h 6858340"/>
              <a:gd name="connsiteX12" fmla="*/ 4217886 w 6732511"/>
              <a:gd name="connsiteY12" fmla="*/ 0 h 6858340"/>
              <a:gd name="connsiteX0" fmla="*/ 4217886 w 6732511"/>
              <a:gd name="connsiteY0" fmla="*/ 0 h 6858340"/>
              <a:gd name="connsiteX1" fmla="*/ 4336947 w 6732511"/>
              <a:gd name="connsiteY1" fmla="*/ 339 h 6858340"/>
              <a:gd name="connsiteX2" fmla="*/ 6732485 w 6732511"/>
              <a:gd name="connsiteY2" fmla="*/ 1143340 h 6858340"/>
              <a:gd name="connsiteX3" fmla="*/ 4822042 w 6732511"/>
              <a:gd name="connsiteY3" fmla="*/ 1878125 h 6858340"/>
              <a:gd name="connsiteX4" fmla="*/ 6524683 w 6732511"/>
              <a:gd name="connsiteY4" fmla="*/ 2790603 h 6858340"/>
              <a:gd name="connsiteX5" fmla="*/ 758412 w 6732511"/>
              <a:gd name="connsiteY5" fmla="*/ 5523480 h 6858340"/>
              <a:gd name="connsiteX6" fmla="*/ 2225799 w 6732511"/>
              <a:gd name="connsiteY6" fmla="*/ 6858340 h 6858340"/>
              <a:gd name="connsiteX7" fmla="*/ 1050142 w 6732511"/>
              <a:gd name="connsiteY7" fmla="*/ 6858340 h 6858340"/>
              <a:gd name="connsiteX8" fmla="*/ 76476 w 6732511"/>
              <a:gd name="connsiteY8" fmla="*/ 5682057 h 6858340"/>
              <a:gd name="connsiteX9" fmla="*/ 6293488 w 6732511"/>
              <a:gd name="connsiteY9" fmla="*/ 2801170 h 6858340"/>
              <a:gd name="connsiteX10" fmla="*/ 4575458 w 6732511"/>
              <a:gd name="connsiteY10" fmla="*/ 1935755 h 6858340"/>
              <a:gd name="connsiteX11" fmla="*/ 6373255 w 6732511"/>
              <a:gd name="connsiteY11" fmla="*/ 1094354 h 6858340"/>
              <a:gd name="connsiteX12" fmla="*/ 4217886 w 6732511"/>
              <a:gd name="connsiteY12" fmla="*/ 0 h 6858340"/>
              <a:gd name="connsiteX0" fmla="*/ 4217886 w 6732510"/>
              <a:gd name="connsiteY0" fmla="*/ 0 h 6858340"/>
              <a:gd name="connsiteX1" fmla="*/ 4336947 w 6732510"/>
              <a:gd name="connsiteY1" fmla="*/ 339 h 6858340"/>
              <a:gd name="connsiteX2" fmla="*/ 6732485 w 6732510"/>
              <a:gd name="connsiteY2" fmla="*/ 1143340 h 6858340"/>
              <a:gd name="connsiteX3" fmla="*/ 4772119 w 6732510"/>
              <a:gd name="connsiteY3" fmla="*/ 1878125 h 6858340"/>
              <a:gd name="connsiteX4" fmla="*/ 6524683 w 6732510"/>
              <a:gd name="connsiteY4" fmla="*/ 2790603 h 6858340"/>
              <a:gd name="connsiteX5" fmla="*/ 758412 w 6732510"/>
              <a:gd name="connsiteY5" fmla="*/ 5523480 h 6858340"/>
              <a:gd name="connsiteX6" fmla="*/ 2225799 w 6732510"/>
              <a:gd name="connsiteY6" fmla="*/ 6858340 h 6858340"/>
              <a:gd name="connsiteX7" fmla="*/ 1050142 w 6732510"/>
              <a:gd name="connsiteY7" fmla="*/ 6858340 h 6858340"/>
              <a:gd name="connsiteX8" fmla="*/ 76476 w 6732510"/>
              <a:gd name="connsiteY8" fmla="*/ 5682057 h 6858340"/>
              <a:gd name="connsiteX9" fmla="*/ 6293488 w 6732510"/>
              <a:gd name="connsiteY9" fmla="*/ 2801170 h 6858340"/>
              <a:gd name="connsiteX10" fmla="*/ 4575458 w 6732510"/>
              <a:gd name="connsiteY10" fmla="*/ 1935755 h 6858340"/>
              <a:gd name="connsiteX11" fmla="*/ 6373255 w 6732510"/>
              <a:gd name="connsiteY11" fmla="*/ 1094354 h 6858340"/>
              <a:gd name="connsiteX12" fmla="*/ 4217886 w 6732510"/>
              <a:gd name="connsiteY12" fmla="*/ 0 h 6858340"/>
              <a:gd name="connsiteX0" fmla="*/ 4217886 w 6732510"/>
              <a:gd name="connsiteY0" fmla="*/ 0 h 6858340"/>
              <a:gd name="connsiteX1" fmla="*/ 4336947 w 6732510"/>
              <a:gd name="connsiteY1" fmla="*/ 339 h 6858340"/>
              <a:gd name="connsiteX2" fmla="*/ 6732485 w 6732510"/>
              <a:gd name="connsiteY2" fmla="*/ 1143340 h 6858340"/>
              <a:gd name="connsiteX3" fmla="*/ 4732181 w 6732510"/>
              <a:gd name="connsiteY3" fmla="*/ 1905019 h 6858340"/>
              <a:gd name="connsiteX4" fmla="*/ 6524683 w 6732510"/>
              <a:gd name="connsiteY4" fmla="*/ 2790603 h 6858340"/>
              <a:gd name="connsiteX5" fmla="*/ 758412 w 6732510"/>
              <a:gd name="connsiteY5" fmla="*/ 5523480 h 6858340"/>
              <a:gd name="connsiteX6" fmla="*/ 2225799 w 6732510"/>
              <a:gd name="connsiteY6" fmla="*/ 6858340 h 6858340"/>
              <a:gd name="connsiteX7" fmla="*/ 1050142 w 6732510"/>
              <a:gd name="connsiteY7" fmla="*/ 6858340 h 6858340"/>
              <a:gd name="connsiteX8" fmla="*/ 76476 w 6732510"/>
              <a:gd name="connsiteY8" fmla="*/ 5682057 h 6858340"/>
              <a:gd name="connsiteX9" fmla="*/ 6293488 w 6732510"/>
              <a:gd name="connsiteY9" fmla="*/ 2801170 h 6858340"/>
              <a:gd name="connsiteX10" fmla="*/ 4575458 w 6732510"/>
              <a:gd name="connsiteY10" fmla="*/ 1935755 h 6858340"/>
              <a:gd name="connsiteX11" fmla="*/ 6373255 w 6732510"/>
              <a:gd name="connsiteY11" fmla="*/ 1094354 h 6858340"/>
              <a:gd name="connsiteX12" fmla="*/ 4217886 w 6732510"/>
              <a:gd name="connsiteY12" fmla="*/ 0 h 6858340"/>
              <a:gd name="connsiteX0" fmla="*/ 4217886 w 6530113"/>
              <a:gd name="connsiteY0" fmla="*/ 0 h 6858340"/>
              <a:gd name="connsiteX1" fmla="*/ 4336947 w 6530113"/>
              <a:gd name="connsiteY1" fmla="*/ 339 h 6858340"/>
              <a:gd name="connsiteX2" fmla="*/ 6512822 w 6530113"/>
              <a:gd name="connsiteY2" fmla="*/ 1102999 h 6858340"/>
              <a:gd name="connsiteX3" fmla="*/ 4732181 w 6530113"/>
              <a:gd name="connsiteY3" fmla="*/ 1905019 h 6858340"/>
              <a:gd name="connsiteX4" fmla="*/ 6524683 w 6530113"/>
              <a:gd name="connsiteY4" fmla="*/ 2790603 h 6858340"/>
              <a:gd name="connsiteX5" fmla="*/ 758412 w 6530113"/>
              <a:gd name="connsiteY5" fmla="*/ 5523480 h 6858340"/>
              <a:gd name="connsiteX6" fmla="*/ 2225799 w 6530113"/>
              <a:gd name="connsiteY6" fmla="*/ 6858340 h 6858340"/>
              <a:gd name="connsiteX7" fmla="*/ 1050142 w 6530113"/>
              <a:gd name="connsiteY7" fmla="*/ 6858340 h 6858340"/>
              <a:gd name="connsiteX8" fmla="*/ 76476 w 6530113"/>
              <a:gd name="connsiteY8" fmla="*/ 5682057 h 6858340"/>
              <a:gd name="connsiteX9" fmla="*/ 6293488 w 6530113"/>
              <a:gd name="connsiteY9" fmla="*/ 2801170 h 6858340"/>
              <a:gd name="connsiteX10" fmla="*/ 4575458 w 6530113"/>
              <a:gd name="connsiteY10" fmla="*/ 1935755 h 6858340"/>
              <a:gd name="connsiteX11" fmla="*/ 6373255 w 6530113"/>
              <a:gd name="connsiteY11" fmla="*/ 1094354 h 6858340"/>
              <a:gd name="connsiteX12" fmla="*/ 4217886 w 6530113"/>
              <a:gd name="connsiteY12" fmla="*/ 0 h 6858340"/>
              <a:gd name="connsiteX0" fmla="*/ 4217886 w 6530113"/>
              <a:gd name="connsiteY0" fmla="*/ 0 h 6858340"/>
              <a:gd name="connsiteX1" fmla="*/ 4336947 w 6530113"/>
              <a:gd name="connsiteY1" fmla="*/ 339 h 6858340"/>
              <a:gd name="connsiteX2" fmla="*/ 6512822 w 6530113"/>
              <a:gd name="connsiteY2" fmla="*/ 1102999 h 6858340"/>
              <a:gd name="connsiteX3" fmla="*/ 4732181 w 6530113"/>
              <a:gd name="connsiteY3" fmla="*/ 1905019 h 6858340"/>
              <a:gd name="connsiteX4" fmla="*/ 6524683 w 6530113"/>
              <a:gd name="connsiteY4" fmla="*/ 2790603 h 6858340"/>
              <a:gd name="connsiteX5" fmla="*/ 758412 w 6530113"/>
              <a:gd name="connsiteY5" fmla="*/ 5523480 h 6858340"/>
              <a:gd name="connsiteX6" fmla="*/ 2225799 w 6530113"/>
              <a:gd name="connsiteY6" fmla="*/ 6858340 h 6858340"/>
              <a:gd name="connsiteX7" fmla="*/ 1050142 w 6530113"/>
              <a:gd name="connsiteY7" fmla="*/ 6858340 h 6858340"/>
              <a:gd name="connsiteX8" fmla="*/ 76476 w 6530113"/>
              <a:gd name="connsiteY8" fmla="*/ 5682057 h 6858340"/>
              <a:gd name="connsiteX9" fmla="*/ 6293488 w 6530113"/>
              <a:gd name="connsiteY9" fmla="*/ 2801170 h 6858340"/>
              <a:gd name="connsiteX10" fmla="*/ 4575458 w 6530113"/>
              <a:gd name="connsiteY10" fmla="*/ 1935755 h 6858340"/>
              <a:gd name="connsiteX11" fmla="*/ 6373255 w 6530113"/>
              <a:gd name="connsiteY11" fmla="*/ 1094354 h 6858340"/>
              <a:gd name="connsiteX12" fmla="*/ 4217886 w 6530113"/>
              <a:gd name="connsiteY12" fmla="*/ 0 h 6858340"/>
              <a:gd name="connsiteX0" fmla="*/ 4217886 w 6530113"/>
              <a:gd name="connsiteY0" fmla="*/ 0 h 6858340"/>
              <a:gd name="connsiteX1" fmla="*/ 4336947 w 6530113"/>
              <a:gd name="connsiteY1" fmla="*/ 339 h 6858340"/>
              <a:gd name="connsiteX2" fmla="*/ 6512822 w 6530113"/>
              <a:gd name="connsiteY2" fmla="*/ 1102999 h 6858340"/>
              <a:gd name="connsiteX3" fmla="*/ 4732181 w 6530113"/>
              <a:gd name="connsiteY3" fmla="*/ 1905019 h 6858340"/>
              <a:gd name="connsiteX4" fmla="*/ 6524683 w 6530113"/>
              <a:gd name="connsiteY4" fmla="*/ 2790603 h 6858340"/>
              <a:gd name="connsiteX5" fmla="*/ 758412 w 6530113"/>
              <a:gd name="connsiteY5" fmla="*/ 5523480 h 6858340"/>
              <a:gd name="connsiteX6" fmla="*/ 2225799 w 6530113"/>
              <a:gd name="connsiteY6" fmla="*/ 6858340 h 6858340"/>
              <a:gd name="connsiteX7" fmla="*/ 1050142 w 6530113"/>
              <a:gd name="connsiteY7" fmla="*/ 6858340 h 6858340"/>
              <a:gd name="connsiteX8" fmla="*/ 76476 w 6530113"/>
              <a:gd name="connsiteY8" fmla="*/ 5682057 h 6858340"/>
              <a:gd name="connsiteX9" fmla="*/ 6293488 w 6530113"/>
              <a:gd name="connsiteY9" fmla="*/ 2801170 h 6858340"/>
              <a:gd name="connsiteX10" fmla="*/ 4575458 w 6530113"/>
              <a:gd name="connsiteY10" fmla="*/ 1935755 h 6858340"/>
              <a:gd name="connsiteX11" fmla="*/ 6413194 w 6530113"/>
              <a:gd name="connsiteY11" fmla="*/ 1094354 h 6858340"/>
              <a:gd name="connsiteX12" fmla="*/ 4217886 w 6530113"/>
              <a:gd name="connsiteY12" fmla="*/ 0 h 6858340"/>
              <a:gd name="connsiteX0" fmla="*/ 4217886 w 6530113"/>
              <a:gd name="connsiteY0" fmla="*/ 0 h 6858340"/>
              <a:gd name="connsiteX1" fmla="*/ 4336947 w 6530113"/>
              <a:gd name="connsiteY1" fmla="*/ 339 h 6858340"/>
              <a:gd name="connsiteX2" fmla="*/ 6512822 w 6530113"/>
              <a:gd name="connsiteY2" fmla="*/ 1102999 h 6858340"/>
              <a:gd name="connsiteX3" fmla="*/ 4732181 w 6530113"/>
              <a:gd name="connsiteY3" fmla="*/ 1905019 h 6858340"/>
              <a:gd name="connsiteX4" fmla="*/ 6524683 w 6530113"/>
              <a:gd name="connsiteY4" fmla="*/ 2790603 h 6858340"/>
              <a:gd name="connsiteX5" fmla="*/ 758412 w 6530113"/>
              <a:gd name="connsiteY5" fmla="*/ 5523480 h 6858340"/>
              <a:gd name="connsiteX6" fmla="*/ 2225799 w 6530113"/>
              <a:gd name="connsiteY6" fmla="*/ 6858340 h 6858340"/>
              <a:gd name="connsiteX7" fmla="*/ 1050142 w 6530113"/>
              <a:gd name="connsiteY7" fmla="*/ 6858340 h 6858340"/>
              <a:gd name="connsiteX8" fmla="*/ 76476 w 6530113"/>
              <a:gd name="connsiteY8" fmla="*/ 5682057 h 6858340"/>
              <a:gd name="connsiteX9" fmla="*/ 6293488 w 6530113"/>
              <a:gd name="connsiteY9" fmla="*/ 2801170 h 6858340"/>
              <a:gd name="connsiteX10" fmla="*/ 4575458 w 6530113"/>
              <a:gd name="connsiteY10" fmla="*/ 1935755 h 6858340"/>
              <a:gd name="connsiteX11" fmla="*/ 6413194 w 6530113"/>
              <a:gd name="connsiteY11" fmla="*/ 1094354 h 6858340"/>
              <a:gd name="connsiteX12" fmla="*/ 4217886 w 6530113"/>
              <a:gd name="connsiteY12" fmla="*/ 0 h 6858340"/>
              <a:gd name="connsiteX0" fmla="*/ 4217886 w 6530113"/>
              <a:gd name="connsiteY0" fmla="*/ 0 h 6858340"/>
              <a:gd name="connsiteX1" fmla="*/ 4336947 w 6530113"/>
              <a:gd name="connsiteY1" fmla="*/ 339 h 6858340"/>
              <a:gd name="connsiteX2" fmla="*/ 6512822 w 6530113"/>
              <a:gd name="connsiteY2" fmla="*/ 1102999 h 6858340"/>
              <a:gd name="connsiteX3" fmla="*/ 4732181 w 6530113"/>
              <a:gd name="connsiteY3" fmla="*/ 1905019 h 6858340"/>
              <a:gd name="connsiteX4" fmla="*/ 6524683 w 6530113"/>
              <a:gd name="connsiteY4" fmla="*/ 2790603 h 6858340"/>
              <a:gd name="connsiteX5" fmla="*/ 758412 w 6530113"/>
              <a:gd name="connsiteY5" fmla="*/ 5523480 h 6858340"/>
              <a:gd name="connsiteX6" fmla="*/ 2225799 w 6530113"/>
              <a:gd name="connsiteY6" fmla="*/ 6858340 h 6858340"/>
              <a:gd name="connsiteX7" fmla="*/ 1050142 w 6530113"/>
              <a:gd name="connsiteY7" fmla="*/ 6858340 h 6858340"/>
              <a:gd name="connsiteX8" fmla="*/ 76476 w 6530113"/>
              <a:gd name="connsiteY8" fmla="*/ 5682057 h 6858340"/>
              <a:gd name="connsiteX9" fmla="*/ 6293488 w 6530113"/>
              <a:gd name="connsiteY9" fmla="*/ 2801170 h 6858340"/>
              <a:gd name="connsiteX10" fmla="*/ 4575458 w 6530113"/>
              <a:gd name="connsiteY10" fmla="*/ 1935755 h 6858340"/>
              <a:gd name="connsiteX11" fmla="*/ 6413194 w 6530113"/>
              <a:gd name="connsiteY11" fmla="*/ 1094354 h 6858340"/>
              <a:gd name="connsiteX12" fmla="*/ 4217886 w 6530113"/>
              <a:gd name="connsiteY12" fmla="*/ 0 h 6858340"/>
              <a:gd name="connsiteX0" fmla="*/ 4217886 w 6530113"/>
              <a:gd name="connsiteY0" fmla="*/ 0 h 6858340"/>
              <a:gd name="connsiteX1" fmla="*/ 4336947 w 6530113"/>
              <a:gd name="connsiteY1" fmla="*/ 339 h 6858340"/>
              <a:gd name="connsiteX2" fmla="*/ 6512822 w 6530113"/>
              <a:gd name="connsiteY2" fmla="*/ 1102999 h 6858340"/>
              <a:gd name="connsiteX3" fmla="*/ 4732181 w 6530113"/>
              <a:gd name="connsiteY3" fmla="*/ 1905019 h 6858340"/>
              <a:gd name="connsiteX4" fmla="*/ 6524683 w 6530113"/>
              <a:gd name="connsiteY4" fmla="*/ 2790603 h 6858340"/>
              <a:gd name="connsiteX5" fmla="*/ 758412 w 6530113"/>
              <a:gd name="connsiteY5" fmla="*/ 5523480 h 6858340"/>
              <a:gd name="connsiteX6" fmla="*/ 2225799 w 6530113"/>
              <a:gd name="connsiteY6" fmla="*/ 6858340 h 6858340"/>
              <a:gd name="connsiteX7" fmla="*/ 1050142 w 6530113"/>
              <a:gd name="connsiteY7" fmla="*/ 6858340 h 6858340"/>
              <a:gd name="connsiteX8" fmla="*/ 76476 w 6530113"/>
              <a:gd name="connsiteY8" fmla="*/ 5682057 h 6858340"/>
              <a:gd name="connsiteX9" fmla="*/ 6293488 w 6530113"/>
              <a:gd name="connsiteY9" fmla="*/ 2801170 h 6858340"/>
              <a:gd name="connsiteX10" fmla="*/ 4575458 w 6530113"/>
              <a:gd name="connsiteY10" fmla="*/ 1935755 h 6858340"/>
              <a:gd name="connsiteX11" fmla="*/ 6413194 w 6530113"/>
              <a:gd name="connsiteY11" fmla="*/ 1094354 h 6858340"/>
              <a:gd name="connsiteX12" fmla="*/ 4217886 w 6530113"/>
              <a:gd name="connsiteY12" fmla="*/ 0 h 6858340"/>
              <a:gd name="connsiteX0" fmla="*/ 4217886 w 6530113"/>
              <a:gd name="connsiteY0" fmla="*/ 0 h 6858340"/>
              <a:gd name="connsiteX1" fmla="*/ 4336947 w 6530113"/>
              <a:gd name="connsiteY1" fmla="*/ 339 h 6858340"/>
              <a:gd name="connsiteX2" fmla="*/ 6512822 w 6530113"/>
              <a:gd name="connsiteY2" fmla="*/ 1102999 h 6858340"/>
              <a:gd name="connsiteX3" fmla="*/ 4732181 w 6530113"/>
              <a:gd name="connsiteY3" fmla="*/ 1905019 h 6858340"/>
              <a:gd name="connsiteX4" fmla="*/ 6524683 w 6530113"/>
              <a:gd name="connsiteY4" fmla="*/ 2790603 h 6858340"/>
              <a:gd name="connsiteX5" fmla="*/ 758412 w 6530113"/>
              <a:gd name="connsiteY5" fmla="*/ 5523480 h 6858340"/>
              <a:gd name="connsiteX6" fmla="*/ 2225799 w 6530113"/>
              <a:gd name="connsiteY6" fmla="*/ 6858340 h 6858340"/>
              <a:gd name="connsiteX7" fmla="*/ 1050142 w 6530113"/>
              <a:gd name="connsiteY7" fmla="*/ 6858340 h 6858340"/>
              <a:gd name="connsiteX8" fmla="*/ 76476 w 6530113"/>
              <a:gd name="connsiteY8" fmla="*/ 5682057 h 6858340"/>
              <a:gd name="connsiteX9" fmla="*/ 6293488 w 6530113"/>
              <a:gd name="connsiteY9" fmla="*/ 2801170 h 6858340"/>
              <a:gd name="connsiteX10" fmla="*/ 4575458 w 6530113"/>
              <a:gd name="connsiteY10" fmla="*/ 1935755 h 6858340"/>
              <a:gd name="connsiteX11" fmla="*/ 6413194 w 6530113"/>
              <a:gd name="connsiteY11" fmla="*/ 1094354 h 6858340"/>
              <a:gd name="connsiteX12" fmla="*/ 4217886 w 6530113"/>
              <a:gd name="connsiteY12" fmla="*/ 0 h 6858340"/>
              <a:gd name="connsiteX0" fmla="*/ 4217886 w 6530113"/>
              <a:gd name="connsiteY0" fmla="*/ 0 h 6858340"/>
              <a:gd name="connsiteX1" fmla="*/ 4336947 w 6530113"/>
              <a:gd name="connsiteY1" fmla="*/ 339 h 6858340"/>
              <a:gd name="connsiteX2" fmla="*/ 6512822 w 6530113"/>
              <a:gd name="connsiteY2" fmla="*/ 1102999 h 6858340"/>
              <a:gd name="connsiteX3" fmla="*/ 4732181 w 6530113"/>
              <a:gd name="connsiteY3" fmla="*/ 1905019 h 6858340"/>
              <a:gd name="connsiteX4" fmla="*/ 6524683 w 6530113"/>
              <a:gd name="connsiteY4" fmla="*/ 2790603 h 6858340"/>
              <a:gd name="connsiteX5" fmla="*/ 758412 w 6530113"/>
              <a:gd name="connsiteY5" fmla="*/ 5523480 h 6858340"/>
              <a:gd name="connsiteX6" fmla="*/ 2225799 w 6530113"/>
              <a:gd name="connsiteY6" fmla="*/ 6858340 h 6858340"/>
              <a:gd name="connsiteX7" fmla="*/ 1050142 w 6530113"/>
              <a:gd name="connsiteY7" fmla="*/ 6858340 h 6858340"/>
              <a:gd name="connsiteX8" fmla="*/ 76476 w 6530113"/>
              <a:gd name="connsiteY8" fmla="*/ 5682057 h 6858340"/>
              <a:gd name="connsiteX9" fmla="*/ 6293488 w 6530113"/>
              <a:gd name="connsiteY9" fmla="*/ 2801170 h 6858340"/>
              <a:gd name="connsiteX10" fmla="*/ 4575458 w 6530113"/>
              <a:gd name="connsiteY10" fmla="*/ 1935755 h 6858340"/>
              <a:gd name="connsiteX11" fmla="*/ 6413194 w 6530113"/>
              <a:gd name="connsiteY11" fmla="*/ 1094354 h 6858340"/>
              <a:gd name="connsiteX12" fmla="*/ 4217886 w 6530113"/>
              <a:gd name="connsiteY12" fmla="*/ 0 h 6858340"/>
              <a:gd name="connsiteX0" fmla="*/ 4217886 w 6530113"/>
              <a:gd name="connsiteY0" fmla="*/ 0 h 6858340"/>
              <a:gd name="connsiteX1" fmla="*/ 4336947 w 6530113"/>
              <a:gd name="connsiteY1" fmla="*/ 339 h 6858340"/>
              <a:gd name="connsiteX2" fmla="*/ 6512822 w 6530113"/>
              <a:gd name="connsiteY2" fmla="*/ 1102999 h 6858340"/>
              <a:gd name="connsiteX3" fmla="*/ 4732181 w 6530113"/>
              <a:gd name="connsiteY3" fmla="*/ 1905019 h 6858340"/>
              <a:gd name="connsiteX4" fmla="*/ 6524683 w 6530113"/>
              <a:gd name="connsiteY4" fmla="*/ 2790603 h 6858340"/>
              <a:gd name="connsiteX5" fmla="*/ 758412 w 6530113"/>
              <a:gd name="connsiteY5" fmla="*/ 5523480 h 6858340"/>
              <a:gd name="connsiteX6" fmla="*/ 2225799 w 6530113"/>
              <a:gd name="connsiteY6" fmla="*/ 6858340 h 6858340"/>
              <a:gd name="connsiteX7" fmla="*/ 1050142 w 6530113"/>
              <a:gd name="connsiteY7" fmla="*/ 6858340 h 6858340"/>
              <a:gd name="connsiteX8" fmla="*/ 76476 w 6530113"/>
              <a:gd name="connsiteY8" fmla="*/ 5682057 h 6858340"/>
              <a:gd name="connsiteX9" fmla="*/ 6293488 w 6530113"/>
              <a:gd name="connsiteY9" fmla="*/ 2801170 h 6858340"/>
              <a:gd name="connsiteX10" fmla="*/ 4575458 w 6530113"/>
              <a:gd name="connsiteY10" fmla="*/ 1935755 h 6858340"/>
              <a:gd name="connsiteX11" fmla="*/ 6413194 w 6530113"/>
              <a:gd name="connsiteY11" fmla="*/ 1094354 h 6858340"/>
              <a:gd name="connsiteX12" fmla="*/ 4217886 w 6530113"/>
              <a:gd name="connsiteY12" fmla="*/ 0 h 6858340"/>
              <a:gd name="connsiteX0" fmla="*/ 4217886 w 6524683"/>
              <a:gd name="connsiteY0" fmla="*/ 0 h 6858340"/>
              <a:gd name="connsiteX1" fmla="*/ 4336947 w 6524683"/>
              <a:gd name="connsiteY1" fmla="*/ 339 h 6858340"/>
              <a:gd name="connsiteX2" fmla="*/ 6512822 w 6524683"/>
              <a:gd name="connsiteY2" fmla="*/ 1102999 h 6858340"/>
              <a:gd name="connsiteX3" fmla="*/ 4732181 w 6524683"/>
              <a:gd name="connsiteY3" fmla="*/ 1905019 h 6858340"/>
              <a:gd name="connsiteX4" fmla="*/ 6524683 w 6524683"/>
              <a:gd name="connsiteY4" fmla="*/ 2790603 h 6858340"/>
              <a:gd name="connsiteX5" fmla="*/ 758412 w 6524683"/>
              <a:gd name="connsiteY5" fmla="*/ 5523480 h 6858340"/>
              <a:gd name="connsiteX6" fmla="*/ 2225799 w 6524683"/>
              <a:gd name="connsiteY6" fmla="*/ 6858340 h 6858340"/>
              <a:gd name="connsiteX7" fmla="*/ 1050142 w 6524683"/>
              <a:gd name="connsiteY7" fmla="*/ 6858340 h 6858340"/>
              <a:gd name="connsiteX8" fmla="*/ 76476 w 6524683"/>
              <a:gd name="connsiteY8" fmla="*/ 5682057 h 6858340"/>
              <a:gd name="connsiteX9" fmla="*/ 6293488 w 6524683"/>
              <a:gd name="connsiteY9" fmla="*/ 2801170 h 6858340"/>
              <a:gd name="connsiteX10" fmla="*/ 4575458 w 6524683"/>
              <a:gd name="connsiteY10" fmla="*/ 1935755 h 6858340"/>
              <a:gd name="connsiteX11" fmla="*/ 6413194 w 6524683"/>
              <a:gd name="connsiteY11" fmla="*/ 1094354 h 6858340"/>
              <a:gd name="connsiteX12" fmla="*/ 4217886 w 6524683"/>
              <a:gd name="connsiteY12" fmla="*/ 0 h 6858340"/>
              <a:gd name="connsiteX0" fmla="*/ 4217886 w 6525856"/>
              <a:gd name="connsiteY0" fmla="*/ 0 h 6858340"/>
              <a:gd name="connsiteX1" fmla="*/ 4336947 w 6525856"/>
              <a:gd name="connsiteY1" fmla="*/ 339 h 6858340"/>
              <a:gd name="connsiteX2" fmla="*/ 6512822 w 6525856"/>
              <a:gd name="connsiteY2" fmla="*/ 1102999 h 6858340"/>
              <a:gd name="connsiteX3" fmla="*/ 4732181 w 6525856"/>
              <a:gd name="connsiteY3" fmla="*/ 1905019 h 6858340"/>
              <a:gd name="connsiteX4" fmla="*/ 6524683 w 6525856"/>
              <a:gd name="connsiteY4" fmla="*/ 2790603 h 6858340"/>
              <a:gd name="connsiteX5" fmla="*/ 758412 w 6525856"/>
              <a:gd name="connsiteY5" fmla="*/ 5523480 h 6858340"/>
              <a:gd name="connsiteX6" fmla="*/ 2225799 w 6525856"/>
              <a:gd name="connsiteY6" fmla="*/ 6858340 h 6858340"/>
              <a:gd name="connsiteX7" fmla="*/ 1050142 w 6525856"/>
              <a:gd name="connsiteY7" fmla="*/ 6858340 h 6858340"/>
              <a:gd name="connsiteX8" fmla="*/ 76476 w 6525856"/>
              <a:gd name="connsiteY8" fmla="*/ 5682057 h 6858340"/>
              <a:gd name="connsiteX9" fmla="*/ 6293488 w 6525856"/>
              <a:gd name="connsiteY9" fmla="*/ 2801170 h 6858340"/>
              <a:gd name="connsiteX10" fmla="*/ 4575458 w 6525856"/>
              <a:gd name="connsiteY10" fmla="*/ 1935755 h 6858340"/>
              <a:gd name="connsiteX11" fmla="*/ 6413194 w 6525856"/>
              <a:gd name="connsiteY11" fmla="*/ 1094354 h 6858340"/>
              <a:gd name="connsiteX12" fmla="*/ 4217886 w 6525856"/>
              <a:gd name="connsiteY12" fmla="*/ 0 h 6858340"/>
              <a:gd name="connsiteX0" fmla="*/ 4217886 w 6525856"/>
              <a:gd name="connsiteY0" fmla="*/ 0 h 6858340"/>
              <a:gd name="connsiteX1" fmla="*/ 4336947 w 6525856"/>
              <a:gd name="connsiteY1" fmla="*/ 339 h 6858340"/>
              <a:gd name="connsiteX2" fmla="*/ 6512822 w 6525856"/>
              <a:gd name="connsiteY2" fmla="*/ 1102999 h 6858340"/>
              <a:gd name="connsiteX3" fmla="*/ 4732181 w 6525856"/>
              <a:gd name="connsiteY3" fmla="*/ 1905019 h 6858340"/>
              <a:gd name="connsiteX4" fmla="*/ 6524683 w 6525856"/>
              <a:gd name="connsiteY4" fmla="*/ 2790603 h 6858340"/>
              <a:gd name="connsiteX5" fmla="*/ 758412 w 6525856"/>
              <a:gd name="connsiteY5" fmla="*/ 5523480 h 6858340"/>
              <a:gd name="connsiteX6" fmla="*/ 2225799 w 6525856"/>
              <a:gd name="connsiteY6" fmla="*/ 6858340 h 6858340"/>
              <a:gd name="connsiteX7" fmla="*/ 1050142 w 6525856"/>
              <a:gd name="connsiteY7" fmla="*/ 6858340 h 6858340"/>
              <a:gd name="connsiteX8" fmla="*/ 76476 w 6525856"/>
              <a:gd name="connsiteY8" fmla="*/ 5682057 h 6858340"/>
              <a:gd name="connsiteX9" fmla="*/ 6293488 w 6525856"/>
              <a:gd name="connsiteY9" fmla="*/ 2801170 h 6858340"/>
              <a:gd name="connsiteX10" fmla="*/ 4575458 w 6525856"/>
              <a:gd name="connsiteY10" fmla="*/ 1935755 h 6858340"/>
              <a:gd name="connsiteX11" fmla="*/ 6413194 w 6525856"/>
              <a:gd name="connsiteY11" fmla="*/ 1094354 h 6858340"/>
              <a:gd name="connsiteX12" fmla="*/ 4217886 w 6525856"/>
              <a:gd name="connsiteY12" fmla="*/ 0 h 6858340"/>
              <a:gd name="connsiteX0" fmla="*/ 4217886 w 6525856"/>
              <a:gd name="connsiteY0" fmla="*/ 0 h 6858340"/>
              <a:gd name="connsiteX1" fmla="*/ 4336947 w 6525856"/>
              <a:gd name="connsiteY1" fmla="*/ 339 h 6858340"/>
              <a:gd name="connsiteX2" fmla="*/ 6512822 w 6525856"/>
              <a:gd name="connsiteY2" fmla="*/ 1102999 h 6858340"/>
              <a:gd name="connsiteX3" fmla="*/ 4732181 w 6525856"/>
              <a:gd name="connsiteY3" fmla="*/ 1905019 h 6858340"/>
              <a:gd name="connsiteX4" fmla="*/ 6524683 w 6525856"/>
              <a:gd name="connsiteY4" fmla="*/ 2790603 h 6858340"/>
              <a:gd name="connsiteX5" fmla="*/ 758412 w 6525856"/>
              <a:gd name="connsiteY5" fmla="*/ 5523480 h 6858340"/>
              <a:gd name="connsiteX6" fmla="*/ 2225799 w 6525856"/>
              <a:gd name="connsiteY6" fmla="*/ 6858340 h 6858340"/>
              <a:gd name="connsiteX7" fmla="*/ 1050142 w 6525856"/>
              <a:gd name="connsiteY7" fmla="*/ 6858340 h 6858340"/>
              <a:gd name="connsiteX8" fmla="*/ 76476 w 6525856"/>
              <a:gd name="connsiteY8" fmla="*/ 5682057 h 6858340"/>
              <a:gd name="connsiteX9" fmla="*/ 6293488 w 6525856"/>
              <a:gd name="connsiteY9" fmla="*/ 2801170 h 6858340"/>
              <a:gd name="connsiteX10" fmla="*/ 4575458 w 6525856"/>
              <a:gd name="connsiteY10" fmla="*/ 1935755 h 6858340"/>
              <a:gd name="connsiteX11" fmla="*/ 6413194 w 6525856"/>
              <a:gd name="connsiteY11" fmla="*/ 1094354 h 6858340"/>
              <a:gd name="connsiteX12" fmla="*/ 4217886 w 6525856"/>
              <a:gd name="connsiteY12" fmla="*/ 0 h 6858340"/>
              <a:gd name="connsiteX0" fmla="*/ 4217886 w 6525856"/>
              <a:gd name="connsiteY0" fmla="*/ 0 h 6858340"/>
              <a:gd name="connsiteX1" fmla="*/ 4336947 w 6525856"/>
              <a:gd name="connsiteY1" fmla="*/ 339 h 6858340"/>
              <a:gd name="connsiteX2" fmla="*/ 6512822 w 6525856"/>
              <a:gd name="connsiteY2" fmla="*/ 1102999 h 6858340"/>
              <a:gd name="connsiteX3" fmla="*/ 4732181 w 6525856"/>
              <a:gd name="connsiteY3" fmla="*/ 1905019 h 6858340"/>
              <a:gd name="connsiteX4" fmla="*/ 6524683 w 6525856"/>
              <a:gd name="connsiteY4" fmla="*/ 2790603 h 6858340"/>
              <a:gd name="connsiteX5" fmla="*/ 758412 w 6525856"/>
              <a:gd name="connsiteY5" fmla="*/ 5523480 h 6858340"/>
              <a:gd name="connsiteX6" fmla="*/ 2225799 w 6525856"/>
              <a:gd name="connsiteY6" fmla="*/ 6858340 h 6858340"/>
              <a:gd name="connsiteX7" fmla="*/ 1050142 w 6525856"/>
              <a:gd name="connsiteY7" fmla="*/ 6858340 h 6858340"/>
              <a:gd name="connsiteX8" fmla="*/ 76476 w 6525856"/>
              <a:gd name="connsiteY8" fmla="*/ 5682057 h 6858340"/>
              <a:gd name="connsiteX9" fmla="*/ 6293488 w 6525856"/>
              <a:gd name="connsiteY9" fmla="*/ 2801170 h 6858340"/>
              <a:gd name="connsiteX10" fmla="*/ 4575458 w 6525856"/>
              <a:gd name="connsiteY10" fmla="*/ 1935755 h 6858340"/>
              <a:gd name="connsiteX11" fmla="*/ 6413194 w 6525856"/>
              <a:gd name="connsiteY11" fmla="*/ 1094354 h 6858340"/>
              <a:gd name="connsiteX12" fmla="*/ 4217886 w 6525856"/>
              <a:gd name="connsiteY12" fmla="*/ 0 h 6858340"/>
              <a:gd name="connsiteX0" fmla="*/ 4217886 w 6525856"/>
              <a:gd name="connsiteY0" fmla="*/ 0 h 6858340"/>
              <a:gd name="connsiteX1" fmla="*/ 4336947 w 6525856"/>
              <a:gd name="connsiteY1" fmla="*/ 339 h 6858340"/>
              <a:gd name="connsiteX2" fmla="*/ 6512822 w 6525856"/>
              <a:gd name="connsiteY2" fmla="*/ 1102999 h 6858340"/>
              <a:gd name="connsiteX3" fmla="*/ 4732181 w 6525856"/>
              <a:gd name="connsiteY3" fmla="*/ 1905019 h 6858340"/>
              <a:gd name="connsiteX4" fmla="*/ 6524683 w 6525856"/>
              <a:gd name="connsiteY4" fmla="*/ 2790603 h 6858340"/>
              <a:gd name="connsiteX5" fmla="*/ 758412 w 6525856"/>
              <a:gd name="connsiteY5" fmla="*/ 5523480 h 6858340"/>
              <a:gd name="connsiteX6" fmla="*/ 2225799 w 6525856"/>
              <a:gd name="connsiteY6" fmla="*/ 6858340 h 6858340"/>
              <a:gd name="connsiteX7" fmla="*/ 1050142 w 6525856"/>
              <a:gd name="connsiteY7" fmla="*/ 6858340 h 6858340"/>
              <a:gd name="connsiteX8" fmla="*/ 76476 w 6525856"/>
              <a:gd name="connsiteY8" fmla="*/ 5682057 h 6858340"/>
              <a:gd name="connsiteX9" fmla="*/ 6293488 w 6525856"/>
              <a:gd name="connsiteY9" fmla="*/ 2801170 h 6858340"/>
              <a:gd name="connsiteX10" fmla="*/ 4575458 w 6525856"/>
              <a:gd name="connsiteY10" fmla="*/ 1935755 h 6858340"/>
              <a:gd name="connsiteX11" fmla="*/ 6413194 w 6525856"/>
              <a:gd name="connsiteY11" fmla="*/ 1094354 h 6858340"/>
              <a:gd name="connsiteX12" fmla="*/ 4217886 w 6525856"/>
              <a:gd name="connsiteY12" fmla="*/ 0 h 6858340"/>
              <a:gd name="connsiteX0" fmla="*/ 4173979 w 6481949"/>
              <a:gd name="connsiteY0" fmla="*/ 0 h 6858340"/>
              <a:gd name="connsiteX1" fmla="*/ 4293040 w 6481949"/>
              <a:gd name="connsiteY1" fmla="*/ 339 h 6858340"/>
              <a:gd name="connsiteX2" fmla="*/ 6468915 w 6481949"/>
              <a:gd name="connsiteY2" fmla="*/ 1102999 h 6858340"/>
              <a:gd name="connsiteX3" fmla="*/ 4688274 w 6481949"/>
              <a:gd name="connsiteY3" fmla="*/ 1905019 h 6858340"/>
              <a:gd name="connsiteX4" fmla="*/ 6480776 w 6481949"/>
              <a:gd name="connsiteY4" fmla="*/ 2790603 h 6858340"/>
              <a:gd name="connsiteX5" fmla="*/ 714505 w 6481949"/>
              <a:gd name="connsiteY5" fmla="*/ 5523480 h 6858340"/>
              <a:gd name="connsiteX6" fmla="*/ 2181892 w 6481949"/>
              <a:gd name="connsiteY6" fmla="*/ 6858340 h 6858340"/>
              <a:gd name="connsiteX7" fmla="*/ 1006235 w 6481949"/>
              <a:gd name="connsiteY7" fmla="*/ 6858340 h 6858340"/>
              <a:gd name="connsiteX8" fmla="*/ 32569 w 6481949"/>
              <a:gd name="connsiteY8" fmla="*/ 5682057 h 6858340"/>
              <a:gd name="connsiteX9" fmla="*/ 6249581 w 6481949"/>
              <a:gd name="connsiteY9" fmla="*/ 2801170 h 6858340"/>
              <a:gd name="connsiteX10" fmla="*/ 4531551 w 6481949"/>
              <a:gd name="connsiteY10" fmla="*/ 1935755 h 6858340"/>
              <a:gd name="connsiteX11" fmla="*/ 6369287 w 6481949"/>
              <a:gd name="connsiteY11" fmla="*/ 1094354 h 6858340"/>
              <a:gd name="connsiteX12" fmla="*/ 4173979 w 6481949"/>
              <a:gd name="connsiteY12" fmla="*/ 0 h 6858340"/>
              <a:gd name="connsiteX0" fmla="*/ 4174197 w 6482167"/>
              <a:gd name="connsiteY0" fmla="*/ 0 h 6858340"/>
              <a:gd name="connsiteX1" fmla="*/ 4293258 w 6482167"/>
              <a:gd name="connsiteY1" fmla="*/ 339 h 6858340"/>
              <a:gd name="connsiteX2" fmla="*/ 6469133 w 6482167"/>
              <a:gd name="connsiteY2" fmla="*/ 1102999 h 6858340"/>
              <a:gd name="connsiteX3" fmla="*/ 4688492 w 6482167"/>
              <a:gd name="connsiteY3" fmla="*/ 1905019 h 6858340"/>
              <a:gd name="connsiteX4" fmla="*/ 6480994 w 6482167"/>
              <a:gd name="connsiteY4" fmla="*/ 2790603 h 6858340"/>
              <a:gd name="connsiteX5" fmla="*/ 714723 w 6482167"/>
              <a:gd name="connsiteY5" fmla="*/ 5523480 h 6858340"/>
              <a:gd name="connsiteX6" fmla="*/ 2182110 w 6482167"/>
              <a:gd name="connsiteY6" fmla="*/ 6858340 h 6858340"/>
              <a:gd name="connsiteX7" fmla="*/ 1006453 w 6482167"/>
              <a:gd name="connsiteY7" fmla="*/ 6858340 h 6858340"/>
              <a:gd name="connsiteX8" fmla="*/ 32787 w 6482167"/>
              <a:gd name="connsiteY8" fmla="*/ 5682057 h 6858340"/>
              <a:gd name="connsiteX9" fmla="*/ 6203506 w 6482167"/>
              <a:gd name="connsiteY9" fmla="*/ 2801170 h 6858340"/>
              <a:gd name="connsiteX10" fmla="*/ 4531769 w 6482167"/>
              <a:gd name="connsiteY10" fmla="*/ 1935755 h 6858340"/>
              <a:gd name="connsiteX11" fmla="*/ 6369505 w 6482167"/>
              <a:gd name="connsiteY11" fmla="*/ 1094354 h 6858340"/>
              <a:gd name="connsiteX12" fmla="*/ 4174197 w 6482167"/>
              <a:gd name="connsiteY12" fmla="*/ 0 h 6858340"/>
              <a:gd name="connsiteX0" fmla="*/ 4174197 w 6482167"/>
              <a:gd name="connsiteY0" fmla="*/ 0 h 6858340"/>
              <a:gd name="connsiteX1" fmla="*/ 4293258 w 6482167"/>
              <a:gd name="connsiteY1" fmla="*/ 339 h 6858340"/>
              <a:gd name="connsiteX2" fmla="*/ 6469133 w 6482167"/>
              <a:gd name="connsiteY2" fmla="*/ 1102999 h 6858340"/>
              <a:gd name="connsiteX3" fmla="*/ 4765646 w 6482167"/>
              <a:gd name="connsiteY3" fmla="*/ 1884237 h 6858340"/>
              <a:gd name="connsiteX4" fmla="*/ 6480994 w 6482167"/>
              <a:gd name="connsiteY4" fmla="*/ 2790603 h 6858340"/>
              <a:gd name="connsiteX5" fmla="*/ 714723 w 6482167"/>
              <a:gd name="connsiteY5" fmla="*/ 5523480 h 6858340"/>
              <a:gd name="connsiteX6" fmla="*/ 2182110 w 6482167"/>
              <a:gd name="connsiteY6" fmla="*/ 6858340 h 6858340"/>
              <a:gd name="connsiteX7" fmla="*/ 1006453 w 6482167"/>
              <a:gd name="connsiteY7" fmla="*/ 6858340 h 6858340"/>
              <a:gd name="connsiteX8" fmla="*/ 32787 w 6482167"/>
              <a:gd name="connsiteY8" fmla="*/ 5682057 h 6858340"/>
              <a:gd name="connsiteX9" fmla="*/ 6203506 w 6482167"/>
              <a:gd name="connsiteY9" fmla="*/ 2801170 h 6858340"/>
              <a:gd name="connsiteX10" fmla="*/ 4531769 w 6482167"/>
              <a:gd name="connsiteY10" fmla="*/ 1935755 h 6858340"/>
              <a:gd name="connsiteX11" fmla="*/ 6369505 w 6482167"/>
              <a:gd name="connsiteY11" fmla="*/ 1094354 h 6858340"/>
              <a:gd name="connsiteX12" fmla="*/ 4174197 w 6482167"/>
              <a:gd name="connsiteY12" fmla="*/ 0 h 6858340"/>
              <a:gd name="connsiteX0" fmla="*/ 4174052 w 6482022"/>
              <a:gd name="connsiteY0" fmla="*/ 0 h 6858340"/>
              <a:gd name="connsiteX1" fmla="*/ 4293113 w 6482022"/>
              <a:gd name="connsiteY1" fmla="*/ 339 h 6858340"/>
              <a:gd name="connsiteX2" fmla="*/ 6468988 w 6482022"/>
              <a:gd name="connsiteY2" fmla="*/ 1102999 h 6858340"/>
              <a:gd name="connsiteX3" fmla="*/ 4765501 w 6482022"/>
              <a:gd name="connsiteY3" fmla="*/ 1884237 h 6858340"/>
              <a:gd name="connsiteX4" fmla="*/ 6480849 w 6482022"/>
              <a:gd name="connsiteY4" fmla="*/ 2790603 h 6858340"/>
              <a:gd name="connsiteX5" fmla="*/ 714578 w 6482022"/>
              <a:gd name="connsiteY5" fmla="*/ 5523480 h 6858340"/>
              <a:gd name="connsiteX6" fmla="*/ 2181965 w 6482022"/>
              <a:gd name="connsiteY6" fmla="*/ 6858340 h 6858340"/>
              <a:gd name="connsiteX7" fmla="*/ 1006308 w 6482022"/>
              <a:gd name="connsiteY7" fmla="*/ 6858340 h 6858340"/>
              <a:gd name="connsiteX8" fmla="*/ 32642 w 6482022"/>
              <a:gd name="connsiteY8" fmla="*/ 5682057 h 6858340"/>
              <a:gd name="connsiteX9" fmla="*/ 6234224 w 6482022"/>
              <a:gd name="connsiteY9" fmla="*/ 2759607 h 6858340"/>
              <a:gd name="connsiteX10" fmla="*/ 4531624 w 6482022"/>
              <a:gd name="connsiteY10" fmla="*/ 1935755 h 6858340"/>
              <a:gd name="connsiteX11" fmla="*/ 6369360 w 6482022"/>
              <a:gd name="connsiteY11" fmla="*/ 1094354 h 6858340"/>
              <a:gd name="connsiteX12" fmla="*/ 4174052 w 6482022"/>
              <a:gd name="connsiteY12" fmla="*/ 0 h 6858340"/>
              <a:gd name="connsiteX0" fmla="*/ 4174052 w 6480849"/>
              <a:gd name="connsiteY0" fmla="*/ 0 h 6858340"/>
              <a:gd name="connsiteX1" fmla="*/ 4293113 w 6480849"/>
              <a:gd name="connsiteY1" fmla="*/ 339 h 6858340"/>
              <a:gd name="connsiteX2" fmla="*/ 6468988 w 6480849"/>
              <a:gd name="connsiteY2" fmla="*/ 1102999 h 6858340"/>
              <a:gd name="connsiteX3" fmla="*/ 4765501 w 6480849"/>
              <a:gd name="connsiteY3" fmla="*/ 1884237 h 6858340"/>
              <a:gd name="connsiteX4" fmla="*/ 6480849 w 6480849"/>
              <a:gd name="connsiteY4" fmla="*/ 2790603 h 6858340"/>
              <a:gd name="connsiteX5" fmla="*/ 714578 w 6480849"/>
              <a:gd name="connsiteY5" fmla="*/ 5523480 h 6858340"/>
              <a:gd name="connsiteX6" fmla="*/ 2181965 w 6480849"/>
              <a:gd name="connsiteY6" fmla="*/ 6858340 h 6858340"/>
              <a:gd name="connsiteX7" fmla="*/ 1006308 w 6480849"/>
              <a:gd name="connsiteY7" fmla="*/ 6858340 h 6858340"/>
              <a:gd name="connsiteX8" fmla="*/ 32642 w 6480849"/>
              <a:gd name="connsiteY8" fmla="*/ 5682057 h 6858340"/>
              <a:gd name="connsiteX9" fmla="*/ 6234224 w 6480849"/>
              <a:gd name="connsiteY9" fmla="*/ 2759607 h 6858340"/>
              <a:gd name="connsiteX10" fmla="*/ 4531624 w 6480849"/>
              <a:gd name="connsiteY10" fmla="*/ 1935755 h 6858340"/>
              <a:gd name="connsiteX11" fmla="*/ 6369360 w 6480849"/>
              <a:gd name="connsiteY11" fmla="*/ 1094354 h 6858340"/>
              <a:gd name="connsiteX12" fmla="*/ 4174052 w 6480849"/>
              <a:gd name="connsiteY12" fmla="*/ 0 h 6858340"/>
              <a:gd name="connsiteX0" fmla="*/ 4174052 w 6480849"/>
              <a:gd name="connsiteY0" fmla="*/ 0 h 6858340"/>
              <a:gd name="connsiteX1" fmla="*/ 4293113 w 6480849"/>
              <a:gd name="connsiteY1" fmla="*/ 339 h 6858340"/>
              <a:gd name="connsiteX2" fmla="*/ 6468988 w 6480849"/>
              <a:gd name="connsiteY2" fmla="*/ 1102999 h 6858340"/>
              <a:gd name="connsiteX3" fmla="*/ 4765501 w 6480849"/>
              <a:gd name="connsiteY3" fmla="*/ 1884237 h 6858340"/>
              <a:gd name="connsiteX4" fmla="*/ 6480849 w 6480849"/>
              <a:gd name="connsiteY4" fmla="*/ 2790603 h 6858340"/>
              <a:gd name="connsiteX5" fmla="*/ 714578 w 6480849"/>
              <a:gd name="connsiteY5" fmla="*/ 5523480 h 6858340"/>
              <a:gd name="connsiteX6" fmla="*/ 2181965 w 6480849"/>
              <a:gd name="connsiteY6" fmla="*/ 6858340 h 6858340"/>
              <a:gd name="connsiteX7" fmla="*/ 1006308 w 6480849"/>
              <a:gd name="connsiteY7" fmla="*/ 6858340 h 6858340"/>
              <a:gd name="connsiteX8" fmla="*/ 32642 w 6480849"/>
              <a:gd name="connsiteY8" fmla="*/ 5682057 h 6858340"/>
              <a:gd name="connsiteX9" fmla="*/ 6234224 w 6480849"/>
              <a:gd name="connsiteY9" fmla="*/ 2759607 h 6858340"/>
              <a:gd name="connsiteX10" fmla="*/ 4531624 w 6480849"/>
              <a:gd name="connsiteY10" fmla="*/ 1935755 h 6858340"/>
              <a:gd name="connsiteX11" fmla="*/ 6369360 w 6480849"/>
              <a:gd name="connsiteY11" fmla="*/ 1094354 h 6858340"/>
              <a:gd name="connsiteX12" fmla="*/ 4174052 w 6480849"/>
              <a:gd name="connsiteY12" fmla="*/ 0 h 6858340"/>
              <a:gd name="connsiteX0" fmla="*/ 4174052 w 6484234"/>
              <a:gd name="connsiteY0" fmla="*/ 0 h 6858340"/>
              <a:gd name="connsiteX1" fmla="*/ 4293113 w 6484234"/>
              <a:gd name="connsiteY1" fmla="*/ 339 h 6858340"/>
              <a:gd name="connsiteX2" fmla="*/ 6468988 w 6484234"/>
              <a:gd name="connsiteY2" fmla="*/ 1102999 h 6858340"/>
              <a:gd name="connsiteX3" fmla="*/ 4765501 w 6484234"/>
              <a:gd name="connsiteY3" fmla="*/ 1884237 h 6858340"/>
              <a:gd name="connsiteX4" fmla="*/ 6480849 w 6484234"/>
              <a:gd name="connsiteY4" fmla="*/ 2790603 h 6858340"/>
              <a:gd name="connsiteX5" fmla="*/ 714578 w 6484234"/>
              <a:gd name="connsiteY5" fmla="*/ 5523480 h 6858340"/>
              <a:gd name="connsiteX6" fmla="*/ 2181965 w 6484234"/>
              <a:gd name="connsiteY6" fmla="*/ 6858340 h 6858340"/>
              <a:gd name="connsiteX7" fmla="*/ 1006308 w 6484234"/>
              <a:gd name="connsiteY7" fmla="*/ 6858340 h 6858340"/>
              <a:gd name="connsiteX8" fmla="*/ 32642 w 6484234"/>
              <a:gd name="connsiteY8" fmla="*/ 5682057 h 6858340"/>
              <a:gd name="connsiteX9" fmla="*/ 6234224 w 6484234"/>
              <a:gd name="connsiteY9" fmla="*/ 2759607 h 6858340"/>
              <a:gd name="connsiteX10" fmla="*/ 4531624 w 6484234"/>
              <a:gd name="connsiteY10" fmla="*/ 1935755 h 6858340"/>
              <a:gd name="connsiteX11" fmla="*/ 6369360 w 6484234"/>
              <a:gd name="connsiteY11" fmla="*/ 1094354 h 6858340"/>
              <a:gd name="connsiteX12" fmla="*/ 4174052 w 6484234"/>
              <a:gd name="connsiteY12" fmla="*/ 0 h 6858340"/>
              <a:gd name="connsiteX0" fmla="*/ 4174052 w 6484234"/>
              <a:gd name="connsiteY0" fmla="*/ 0 h 6858340"/>
              <a:gd name="connsiteX1" fmla="*/ 4293113 w 6484234"/>
              <a:gd name="connsiteY1" fmla="*/ 339 h 6858340"/>
              <a:gd name="connsiteX2" fmla="*/ 6468988 w 6484234"/>
              <a:gd name="connsiteY2" fmla="*/ 1102999 h 6858340"/>
              <a:gd name="connsiteX3" fmla="*/ 4708921 w 6484234"/>
              <a:gd name="connsiteY3" fmla="*/ 1874712 h 6858340"/>
              <a:gd name="connsiteX4" fmla="*/ 6480849 w 6484234"/>
              <a:gd name="connsiteY4" fmla="*/ 2790603 h 6858340"/>
              <a:gd name="connsiteX5" fmla="*/ 714578 w 6484234"/>
              <a:gd name="connsiteY5" fmla="*/ 5523480 h 6858340"/>
              <a:gd name="connsiteX6" fmla="*/ 2181965 w 6484234"/>
              <a:gd name="connsiteY6" fmla="*/ 6858340 h 6858340"/>
              <a:gd name="connsiteX7" fmla="*/ 1006308 w 6484234"/>
              <a:gd name="connsiteY7" fmla="*/ 6858340 h 6858340"/>
              <a:gd name="connsiteX8" fmla="*/ 32642 w 6484234"/>
              <a:gd name="connsiteY8" fmla="*/ 5682057 h 6858340"/>
              <a:gd name="connsiteX9" fmla="*/ 6234224 w 6484234"/>
              <a:gd name="connsiteY9" fmla="*/ 2759607 h 6858340"/>
              <a:gd name="connsiteX10" fmla="*/ 4531624 w 6484234"/>
              <a:gd name="connsiteY10" fmla="*/ 1935755 h 6858340"/>
              <a:gd name="connsiteX11" fmla="*/ 6369360 w 6484234"/>
              <a:gd name="connsiteY11" fmla="*/ 1094354 h 6858340"/>
              <a:gd name="connsiteX12" fmla="*/ 4174052 w 6484234"/>
              <a:gd name="connsiteY12" fmla="*/ 0 h 6858340"/>
              <a:gd name="connsiteX0" fmla="*/ 4174052 w 6484234"/>
              <a:gd name="connsiteY0" fmla="*/ 0 h 6858340"/>
              <a:gd name="connsiteX1" fmla="*/ 4293113 w 6484234"/>
              <a:gd name="connsiteY1" fmla="*/ 339 h 6858340"/>
              <a:gd name="connsiteX2" fmla="*/ 6468988 w 6484234"/>
              <a:gd name="connsiteY2" fmla="*/ 1102999 h 6858340"/>
              <a:gd name="connsiteX3" fmla="*/ 4708921 w 6484234"/>
              <a:gd name="connsiteY3" fmla="*/ 1874712 h 6858340"/>
              <a:gd name="connsiteX4" fmla="*/ 6480849 w 6484234"/>
              <a:gd name="connsiteY4" fmla="*/ 2790603 h 6858340"/>
              <a:gd name="connsiteX5" fmla="*/ 714578 w 6484234"/>
              <a:gd name="connsiteY5" fmla="*/ 5523480 h 6858340"/>
              <a:gd name="connsiteX6" fmla="*/ 2181965 w 6484234"/>
              <a:gd name="connsiteY6" fmla="*/ 6858340 h 6858340"/>
              <a:gd name="connsiteX7" fmla="*/ 1006308 w 6484234"/>
              <a:gd name="connsiteY7" fmla="*/ 6858340 h 6858340"/>
              <a:gd name="connsiteX8" fmla="*/ 32642 w 6484234"/>
              <a:gd name="connsiteY8" fmla="*/ 5682057 h 6858340"/>
              <a:gd name="connsiteX9" fmla="*/ 6234224 w 6484234"/>
              <a:gd name="connsiteY9" fmla="*/ 2759607 h 6858340"/>
              <a:gd name="connsiteX10" fmla="*/ 4531624 w 6484234"/>
              <a:gd name="connsiteY10" fmla="*/ 1935755 h 6858340"/>
              <a:gd name="connsiteX11" fmla="*/ 6411795 w 6484234"/>
              <a:gd name="connsiteY11" fmla="*/ 1075304 h 6858340"/>
              <a:gd name="connsiteX12" fmla="*/ 4174052 w 6484234"/>
              <a:gd name="connsiteY12" fmla="*/ 0 h 6858340"/>
              <a:gd name="connsiteX0" fmla="*/ 4174052 w 6484234"/>
              <a:gd name="connsiteY0" fmla="*/ 0 h 6858340"/>
              <a:gd name="connsiteX1" fmla="*/ 4264823 w 6484234"/>
              <a:gd name="connsiteY1" fmla="*/ 9864 h 6858340"/>
              <a:gd name="connsiteX2" fmla="*/ 6468988 w 6484234"/>
              <a:gd name="connsiteY2" fmla="*/ 1102999 h 6858340"/>
              <a:gd name="connsiteX3" fmla="*/ 4708921 w 6484234"/>
              <a:gd name="connsiteY3" fmla="*/ 1874712 h 6858340"/>
              <a:gd name="connsiteX4" fmla="*/ 6480849 w 6484234"/>
              <a:gd name="connsiteY4" fmla="*/ 2790603 h 6858340"/>
              <a:gd name="connsiteX5" fmla="*/ 714578 w 6484234"/>
              <a:gd name="connsiteY5" fmla="*/ 5523480 h 6858340"/>
              <a:gd name="connsiteX6" fmla="*/ 2181965 w 6484234"/>
              <a:gd name="connsiteY6" fmla="*/ 6858340 h 6858340"/>
              <a:gd name="connsiteX7" fmla="*/ 1006308 w 6484234"/>
              <a:gd name="connsiteY7" fmla="*/ 6858340 h 6858340"/>
              <a:gd name="connsiteX8" fmla="*/ 32642 w 6484234"/>
              <a:gd name="connsiteY8" fmla="*/ 5682057 h 6858340"/>
              <a:gd name="connsiteX9" fmla="*/ 6234224 w 6484234"/>
              <a:gd name="connsiteY9" fmla="*/ 2759607 h 6858340"/>
              <a:gd name="connsiteX10" fmla="*/ 4531624 w 6484234"/>
              <a:gd name="connsiteY10" fmla="*/ 1935755 h 6858340"/>
              <a:gd name="connsiteX11" fmla="*/ 6411795 w 6484234"/>
              <a:gd name="connsiteY11" fmla="*/ 1075304 h 6858340"/>
              <a:gd name="connsiteX12" fmla="*/ 4174052 w 6484234"/>
              <a:gd name="connsiteY12" fmla="*/ 0 h 6858340"/>
              <a:gd name="connsiteX0" fmla="*/ 4174052 w 6484234"/>
              <a:gd name="connsiteY0" fmla="*/ 0 h 6858340"/>
              <a:gd name="connsiteX1" fmla="*/ 4245375 w 6484234"/>
              <a:gd name="connsiteY1" fmla="*/ 339 h 6858340"/>
              <a:gd name="connsiteX2" fmla="*/ 6468988 w 6484234"/>
              <a:gd name="connsiteY2" fmla="*/ 1102999 h 6858340"/>
              <a:gd name="connsiteX3" fmla="*/ 4708921 w 6484234"/>
              <a:gd name="connsiteY3" fmla="*/ 1874712 h 6858340"/>
              <a:gd name="connsiteX4" fmla="*/ 6480849 w 6484234"/>
              <a:gd name="connsiteY4" fmla="*/ 2790603 h 6858340"/>
              <a:gd name="connsiteX5" fmla="*/ 714578 w 6484234"/>
              <a:gd name="connsiteY5" fmla="*/ 5523480 h 6858340"/>
              <a:gd name="connsiteX6" fmla="*/ 2181965 w 6484234"/>
              <a:gd name="connsiteY6" fmla="*/ 6858340 h 6858340"/>
              <a:gd name="connsiteX7" fmla="*/ 1006308 w 6484234"/>
              <a:gd name="connsiteY7" fmla="*/ 6858340 h 6858340"/>
              <a:gd name="connsiteX8" fmla="*/ 32642 w 6484234"/>
              <a:gd name="connsiteY8" fmla="*/ 5682057 h 6858340"/>
              <a:gd name="connsiteX9" fmla="*/ 6234224 w 6484234"/>
              <a:gd name="connsiteY9" fmla="*/ 2759607 h 6858340"/>
              <a:gd name="connsiteX10" fmla="*/ 4531624 w 6484234"/>
              <a:gd name="connsiteY10" fmla="*/ 1935755 h 6858340"/>
              <a:gd name="connsiteX11" fmla="*/ 6411795 w 6484234"/>
              <a:gd name="connsiteY11" fmla="*/ 1075304 h 6858340"/>
              <a:gd name="connsiteX12" fmla="*/ 4174052 w 6484234"/>
              <a:gd name="connsiteY12" fmla="*/ 0 h 6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84234" h="6858340">
                <a:moveTo>
                  <a:pt x="4174052" y="0"/>
                </a:moveTo>
                <a:lnTo>
                  <a:pt x="4245375" y="339"/>
                </a:lnTo>
                <a:cubicBezTo>
                  <a:pt x="5416178" y="528936"/>
                  <a:pt x="6350992" y="682938"/>
                  <a:pt x="6468988" y="1102999"/>
                </a:cubicBezTo>
                <a:cubicBezTo>
                  <a:pt x="6557029" y="1428930"/>
                  <a:pt x="4727971" y="1512762"/>
                  <a:pt x="4708921" y="1874712"/>
                </a:cubicBezTo>
                <a:cubicBezTo>
                  <a:pt x="4701937" y="2115638"/>
                  <a:pt x="6312010" y="1882285"/>
                  <a:pt x="6480849" y="2790603"/>
                </a:cubicBezTo>
                <a:cubicBezTo>
                  <a:pt x="6650520" y="3577335"/>
                  <a:pt x="385599" y="4141704"/>
                  <a:pt x="714578" y="5523480"/>
                </a:cubicBezTo>
                <a:cubicBezTo>
                  <a:pt x="794323" y="5878568"/>
                  <a:pt x="1791030" y="6638674"/>
                  <a:pt x="2181965" y="6858340"/>
                </a:cubicBezTo>
                <a:lnTo>
                  <a:pt x="1006308" y="6858340"/>
                </a:lnTo>
                <a:cubicBezTo>
                  <a:pt x="717405" y="6667367"/>
                  <a:pt x="222031" y="6109569"/>
                  <a:pt x="32642" y="5682057"/>
                </a:cubicBezTo>
                <a:cubicBezTo>
                  <a:pt x="-515243" y="3750636"/>
                  <a:pt x="6012382" y="3379244"/>
                  <a:pt x="6234224" y="2759607"/>
                </a:cubicBezTo>
                <a:cubicBezTo>
                  <a:pt x="6337180" y="2134960"/>
                  <a:pt x="4538501" y="2237673"/>
                  <a:pt x="4531624" y="1935755"/>
                </a:cubicBezTo>
                <a:cubicBezTo>
                  <a:pt x="4501670" y="1437575"/>
                  <a:pt x="6411795" y="1358332"/>
                  <a:pt x="6411795" y="1075304"/>
                </a:cubicBezTo>
                <a:cubicBezTo>
                  <a:pt x="6249153" y="697073"/>
                  <a:pt x="4905821" y="364785"/>
                  <a:pt x="4174052" y="0"/>
                </a:cubicBezTo>
                <a:close/>
              </a:path>
            </a:pathLst>
          </a:custGeom>
          <a:gradFill flip="none" rotWithShape="1">
            <a:gsLst>
              <a:gs pos="53000">
                <a:schemeClr val="accent1">
                  <a:lumMod val="50000"/>
                </a:schemeClr>
              </a:gs>
              <a:gs pos="0">
                <a:schemeClr val="bg2">
                  <a:lumMod val="90000"/>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CFBAA84B-501B-4074-96CB-13531E6499C7}"/>
              </a:ext>
            </a:extLst>
          </p:cNvPr>
          <p:cNvGrpSpPr/>
          <p:nvPr/>
        </p:nvGrpSpPr>
        <p:grpSpPr>
          <a:xfrm>
            <a:off x="764239" y="5016015"/>
            <a:ext cx="1551458" cy="1028701"/>
            <a:chOff x="2846368" y="2914649"/>
            <a:chExt cx="1551458" cy="1028701"/>
          </a:xfrm>
        </p:grpSpPr>
        <p:sp>
          <p:nvSpPr>
            <p:cNvPr id="89" name="Isosceles Triangle 88">
              <a:extLst>
                <a:ext uri="{FF2B5EF4-FFF2-40B4-BE49-F238E27FC236}">
                  <a16:creationId xmlns:a16="http://schemas.microsoft.com/office/drawing/2014/main" id="{DB0FA8A6-B51C-4B49-9B80-5CF42A4A5F15}"/>
                </a:ext>
              </a:extLst>
            </p:cNvPr>
            <p:cNvSpPr/>
            <p:nvPr/>
          </p:nvSpPr>
          <p:spPr>
            <a:xfrm rot="5400000">
              <a:off x="3853479" y="3399002"/>
              <a:ext cx="115208" cy="973487"/>
            </a:xfrm>
            <a:prstGeom prst="triangle">
              <a:avLst/>
            </a:prstGeom>
            <a:gradFill flip="none" rotWithShape="1">
              <a:gsLst>
                <a:gs pos="100000">
                  <a:schemeClr val="tx1">
                    <a:alpha val="44000"/>
                  </a:schemeClr>
                </a:gs>
                <a:gs pos="0">
                  <a:schemeClr val="tx1">
                    <a:lumMod val="65000"/>
                    <a:lumOff val="3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8" name="Group 87">
              <a:extLst>
                <a:ext uri="{FF2B5EF4-FFF2-40B4-BE49-F238E27FC236}">
                  <a16:creationId xmlns:a16="http://schemas.microsoft.com/office/drawing/2014/main" id="{602F9719-7418-44B7-9701-5D27CAF8BE72}"/>
                </a:ext>
              </a:extLst>
            </p:cNvPr>
            <p:cNvGrpSpPr/>
            <p:nvPr/>
          </p:nvGrpSpPr>
          <p:grpSpPr>
            <a:xfrm>
              <a:off x="2893292" y="3257549"/>
              <a:ext cx="591952" cy="685800"/>
              <a:chOff x="4110677" y="3252106"/>
              <a:chExt cx="591952" cy="685800"/>
            </a:xfrm>
          </p:grpSpPr>
          <p:sp>
            <p:nvSpPr>
              <p:cNvPr id="86" name="Isosceles Triangle 85">
                <a:extLst>
                  <a:ext uri="{FF2B5EF4-FFF2-40B4-BE49-F238E27FC236}">
                    <a16:creationId xmlns:a16="http://schemas.microsoft.com/office/drawing/2014/main" id="{A253FC7A-1A65-4B94-975C-A9C49BEC9891}"/>
                  </a:ext>
                </a:extLst>
              </p:cNvPr>
              <p:cNvSpPr/>
              <p:nvPr/>
            </p:nvSpPr>
            <p:spPr>
              <a:xfrm>
                <a:off x="4406653" y="3252106"/>
                <a:ext cx="295976" cy="685800"/>
              </a:xfrm>
              <a:prstGeom prst="triangle">
                <a:avLst>
                  <a:gd name="adj" fmla="val 0"/>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Isosceles Triangle 86">
                <a:extLst>
                  <a:ext uri="{FF2B5EF4-FFF2-40B4-BE49-F238E27FC236}">
                    <a16:creationId xmlns:a16="http://schemas.microsoft.com/office/drawing/2014/main" id="{D8DA3374-3894-4EC9-9E22-3FC21008E942}"/>
                  </a:ext>
                </a:extLst>
              </p:cNvPr>
              <p:cNvSpPr/>
              <p:nvPr/>
            </p:nvSpPr>
            <p:spPr>
              <a:xfrm flipH="1">
                <a:off x="4110677" y="3252106"/>
                <a:ext cx="295976" cy="685800"/>
              </a:xfrm>
              <a:prstGeom prst="triangle">
                <a:avLst>
                  <a:gd name="adj" fmla="val 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 name="Group 84">
              <a:extLst>
                <a:ext uri="{FF2B5EF4-FFF2-40B4-BE49-F238E27FC236}">
                  <a16:creationId xmlns:a16="http://schemas.microsoft.com/office/drawing/2014/main" id="{5E5E3E98-176C-490D-9128-7471CBA267BA}"/>
                </a:ext>
              </a:extLst>
            </p:cNvPr>
            <p:cNvGrpSpPr/>
            <p:nvPr/>
          </p:nvGrpSpPr>
          <p:grpSpPr>
            <a:xfrm>
              <a:off x="2846368" y="2914649"/>
              <a:ext cx="685800" cy="685800"/>
              <a:chOff x="2389059" y="3298371"/>
              <a:chExt cx="685800" cy="685800"/>
            </a:xfrm>
          </p:grpSpPr>
          <p:sp>
            <p:nvSpPr>
              <p:cNvPr id="80" name="Circle: Hollow 79">
                <a:extLst>
                  <a:ext uri="{FF2B5EF4-FFF2-40B4-BE49-F238E27FC236}">
                    <a16:creationId xmlns:a16="http://schemas.microsoft.com/office/drawing/2014/main" id="{EF4C9E56-29BD-4090-961A-6F1B1E6D0D20}"/>
                  </a:ext>
                </a:extLst>
              </p:cNvPr>
              <p:cNvSpPr/>
              <p:nvPr/>
            </p:nvSpPr>
            <p:spPr>
              <a:xfrm>
                <a:off x="2389059" y="3298371"/>
                <a:ext cx="685800" cy="685800"/>
              </a:xfrm>
              <a:prstGeom prst="donut">
                <a:avLst>
                  <a:gd name="adj" fmla="val 5888"/>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B37B4823-DF30-4F30-9681-38F25EA4ED88}"/>
                  </a:ext>
                </a:extLst>
              </p:cNvPr>
              <p:cNvSpPr/>
              <p:nvPr/>
            </p:nvSpPr>
            <p:spPr>
              <a:xfrm>
                <a:off x="2462538" y="3371850"/>
                <a:ext cx="538842" cy="538842"/>
              </a:xfrm>
              <a:prstGeom prst="ellipse">
                <a:avLst/>
              </a:prstGeom>
              <a:solidFill>
                <a:schemeClr val="bg1"/>
              </a:solidFill>
              <a:ln>
                <a:noFill/>
              </a:ln>
              <a:effectLst>
                <a:outerShdw blurRad="177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91" name="Group 90">
            <a:extLst>
              <a:ext uri="{FF2B5EF4-FFF2-40B4-BE49-F238E27FC236}">
                <a16:creationId xmlns:a16="http://schemas.microsoft.com/office/drawing/2014/main" id="{73B42CD4-A264-4326-9913-9747354CB225}"/>
              </a:ext>
            </a:extLst>
          </p:cNvPr>
          <p:cNvGrpSpPr/>
          <p:nvPr/>
        </p:nvGrpSpPr>
        <p:grpSpPr>
          <a:xfrm>
            <a:off x="3675144" y="3836306"/>
            <a:ext cx="1551458" cy="1028701"/>
            <a:chOff x="2846368" y="2914649"/>
            <a:chExt cx="1551458" cy="1028701"/>
          </a:xfrm>
        </p:grpSpPr>
        <p:sp>
          <p:nvSpPr>
            <p:cNvPr id="92" name="Isosceles Triangle 91">
              <a:extLst>
                <a:ext uri="{FF2B5EF4-FFF2-40B4-BE49-F238E27FC236}">
                  <a16:creationId xmlns:a16="http://schemas.microsoft.com/office/drawing/2014/main" id="{9694EEC7-A72F-479F-811E-CBD1C4B193DA}"/>
                </a:ext>
              </a:extLst>
            </p:cNvPr>
            <p:cNvSpPr/>
            <p:nvPr/>
          </p:nvSpPr>
          <p:spPr>
            <a:xfrm rot="5400000">
              <a:off x="3853479" y="3399002"/>
              <a:ext cx="115208" cy="973487"/>
            </a:xfrm>
            <a:prstGeom prst="triangle">
              <a:avLst/>
            </a:prstGeom>
            <a:gradFill flip="none" rotWithShape="1">
              <a:gsLst>
                <a:gs pos="100000">
                  <a:schemeClr val="tx1">
                    <a:alpha val="44000"/>
                  </a:schemeClr>
                </a:gs>
                <a:gs pos="0">
                  <a:schemeClr val="tx1">
                    <a:lumMod val="65000"/>
                    <a:lumOff val="3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3" name="Group 92">
              <a:extLst>
                <a:ext uri="{FF2B5EF4-FFF2-40B4-BE49-F238E27FC236}">
                  <a16:creationId xmlns:a16="http://schemas.microsoft.com/office/drawing/2014/main" id="{B5BB4C1C-FA7D-4166-BE3D-CBF3424810C9}"/>
                </a:ext>
              </a:extLst>
            </p:cNvPr>
            <p:cNvGrpSpPr/>
            <p:nvPr/>
          </p:nvGrpSpPr>
          <p:grpSpPr>
            <a:xfrm>
              <a:off x="2893292" y="3257549"/>
              <a:ext cx="591952" cy="685800"/>
              <a:chOff x="4110677" y="3252106"/>
              <a:chExt cx="591952" cy="685800"/>
            </a:xfrm>
          </p:grpSpPr>
          <p:sp>
            <p:nvSpPr>
              <p:cNvPr id="97" name="Isosceles Triangle 96">
                <a:extLst>
                  <a:ext uri="{FF2B5EF4-FFF2-40B4-BE49-F238E27FC236}">
                    <a16:creationId xmlns:a16="http://schemas.microsoft.com/office/drawing/2014/main" id="{4588C378-C8F1-4E16-ABE2-388E76223E28}"/>
                  </a:ext>
                </a:extLst>
              </p:cNvPr>
              <p:cNvSpPr/>
              <p:nvPr/>
            </p:nvSpPr>
            <p:spPr>
              <a:xfrm>
                <a:off x="4406653" y="3252106"/>
                <a:ext cx="295976" cy="685800"/>
              </a:xfrm>
              <a:prstGeom prst="triangle">
                <a:avLst>
                  <a:gd name="adj" fmla="val 0"/>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Isosceles Triangle 97">
                <a:extLst>
                  <a:ext uri="{FF2B5EF4-FFF2-40B4-BE49-F238E27FC236}">
                    <a16:creationId xmlns:a16="http://schemas.microsoft.com/office/drawing/2014/main" id="{51B56A15-9D71-48A0-A355-2367D556FF28}"/>
                  </a:ext>
                </a:extLst>
              </p:cNvPr>
              <p:cNvSpPr/>
              <p:nvPr/>
            </p:nvSpPr>
            <p:spPr>
              <a:xfrm flipH="1">
                <a:off x="4110677" y="3252106"/>
                <a:ext cx="295976" cy="685800"/>
              </a:xfrm>
              <a:prstGeom prst="triangle">
                <a:avLst>
                  <a:gd name="adj" fmla="val 0"/>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4" name="Group 93">
              <a:extLst>
                <a:ext uri="{FF2B5EF4-FFF2-40B4-BE49-F238E27FC236}">
                  <a16:creationId xmlns:a16="http://schemas.microsoft.com/office/drawing/2014/main" id="{3072B053-EF43-4AF4-AE89-BA06B440375C}"/>
                </a:ext>
              </a:extLst>
            </p:cNvPr>
            <p:cNvGrpSpPr/>
            <p:nvPr/>
          </p:nvGrpSpPr>
          <p:grpSpPr>
            <a:xfrm>
              <a:off x="2846368" y="2914649"/>
              <a:ext cx="685800" cy="685800"/>
              <a:chOff x="2389059" y="3298371"/>
              <a:chExt cx="685800" cy="685800"/>
            </a:xfrm>
          </p:grpSpPr>
          <p:sp>
            <p:nvSpPr>
              <p:cNvPr id="95" name="Circle: Hollow 94">
                <a:extLst>
                  <a:ext uri="{FF2B5EF4-FFF2-40B4-BE49-F238E27FC236}">
                    <a16:creationId xmlns:a16="http://schemas.microsoft.com/office/drawing/2014/main" id="{EA20425C-DAB8-4287-ADD8-BE5B88D31A31}"/>
                  </a:ext>
                </a:extLst>
              </p:cNvPr>
              <p:cNvSpPr/>
              <p:nvPr/>
            </p:nvSpPr>
            <p:spPr>
              <a:xfrm>
                <a:off x="2389059" y="3298371"/>
                <a:ext cx="685800" cy="685800"/>
              </a:xfrm>
              <a:prstGeom prst="donut">
                <a:avLst>
                  <a:gd name="adj" fmla="val 5888"/>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45652C4D-2463-4C92-9D39-6BBB4CBFA9E2}"/>
                  </a:ext>
                </a:extLst>
              </p:cNvPr>
              <p:cNvSpPr/>
              <p:nvPr/>
            </p:nvSpPr>
            <p:spPr>
              <a:xfrm>
                <a:off x="2462538" y="3371850"/>
                <a:ext cx="538842" cy="538842"/>
              </a:xfrm>
              <a:prstGeom prst="ellipse">
                <a:avLst/>
              </a:prstGeom>
              <a:solidFill>
                <a:schemeClr val="bg1"/>
              </a:solidFill>
              <a:ln>
                <a:noFill/>
              </a:ln>
              <a:effectLst>
                <a:outerShdw blurRad="177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99" name="Group 98">
            <a:extLst>
              <a:ext uri="{FF2B5EF4-FFF2-40B4-BE49-F238E27FC236}">
                <a16:creationId xmlns:a16="http://schemas.microsoft.com/office/drawing/2014/main" id="{EB339D6F-450E-4FEA-8EDD-5594006F8668}"/>
              </a:ext>
            </a:extLst>
          </p:cNvPr>
          <p:cNvGrpSpPr/>
          <p:nvPr/>
        </p:nvGrpSpPr>
        <p:grpSpPr>
          <a:xfrm>
            <a:off x="6540658" y="3460969"/>
            <a:ext cx="1551458" cy="1028701"/>
            <a:chOff x="2846368" y="2914649"/>
            <a:chExt cx="1551458" cy="1028701"/>
          </a:xfrm>
        </p:grpSpPr>
        <p:sp>
          <p:nvSpPr>
            <p:cNvPr id="100" name="Isosceles Triangle 99">
              <a:extLst>
                <a:ext uri="{FF2B5EF4-FFF2-40B4-BE49-F238E27FC236}">
                  <a16:creationId xmlns:a16="http://schemas.microsoft.com/office/drawing/2014/main" id="{2D79CCD2-0226-4D9C-B3EC-28FF1FAB8929}"/>
                </a:ext>
              </a:extLst>
            </p:cNvPr>
            <p:cNvSpPr/>
            <p:nvPr/>
          </p:nvSpPr>
          <p:spPr>
            <a:xfrm rot="5400000">
              <a:off x="3853479" y="3399002"/>
              <a:ext cx="115208" cy="973487"/>
            </a:xfrm>
            <a:prstGeom prst="triangle">
              <a:avLst/>
            </a:prstGeom>
            <a:gradFill flip="none" rotWithShape="1">
              <a:gsLst>
                <a:gs pos="100000">
                  <a:schemeClr val="tx1">
                    <a:alpha val="44000"/>
                  </a:schemeClr>
                </a:gs>
                <a:gs pos="0">
                  <a:schemeClr val="tx1">
                    <a:lumMod val="65000"/>
                    <a:lumOff val="3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1" name="Group 100">
              <a:extLst>
                <a:ext uri="{FF2B5EF4-FFF2-40B4-BE49-F238E27FC236}">
                  <a16:creationId xmlns:a16="http://schemas.microsoft.com/office/drawing/2014/main" id="{BA2185B4-4666-4802-A423-D885B7117775}"/>
                </a:ext>
              </a:extLst>
            </p:cNvPr>
            <p:cNvGrpSpPr/>
            <p:nvPr/>
          </p:nvGrpSpPr>
          <p:grpSpPr>
            <a:xfrm>
              <a:off x="2893292" y="3257549"/>
              <a:ext cx="591952" cy="685800"/>
              <a:chOff x="4110677" y="3252106"/>
              <a:chExt cx="591952" cy="685800"/>
            </a:xfrm>
          </p:grpSpPr>
          <p:sp>
            <p:nvSpPr>
              <p:cNvPr id="105" name="Isosceles Triangle 104">
                <a:extLst>
                  <a:ext uri="{FF2B5EF4-FFF2-40B4-BE49-F238E27FC236}">
                    <a16:creationId xmlns:a16="http://schemas.microsoft.com/office/drawing/2014/main" id="{35D63672-51B1-4A0F-8EB6-B2E2B7AFD3A1}"/>
                  </a:ext>
                </a:extLst>
              </p:cNvPr>
              <p:cNvSpPr/>
              <p:nvPr/>
            </p:nvSpPr>
            <p:spPr>
              <a:xfrm>
                <a:off x="4406653" y="3252106"/>
                <a:ext cx="295976" cy="685800"/>
              </a:xfrm>
              <a:prstGeom prst="triangle">
                <a:avLst>
                  <a:gd name="adj" fmla="val 0"/>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Isosceles Triangle 105">
                <a:extLst>
                  <a:ext uri="{FF2B5EF4-FFF2-40B4-BE49-F238E27FC236}">
                    <a16:creationId xmlns:a16="http://schemas.microsoft.com/office/drawing/2014/main" id="{B57B7F37-AF4A-4864-BD74-41D5EDCB06A9}"/>
                  </a:ext>
                </a:extLst>
              </p:cNvPr>
              <p:cNvSpPr/>
              <p:nvPr/>
            </p:nvSpPr>
            <p:spPr>
              <a:xfrm flipH="1">
                <a:off x="4110677" y="3252106"/>
                <a:ext cx="295976" cy="685800"/>
              </a:xfrm>
              <a:prstGeom prst="triangle">
                <a:avLst>
                  <a:gd name="adj" fmla="val 0"/>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2" name="Group 101">
              <a:extLst>
                <a:ext uri="{FF2B5EF4-FFF2-40B4-BE49-F238E27FC236}">
                  <a16:creationId xmlns:a16="http://schemas.microsoft.com/office/drawing/2014/main" id="{E229C826-CA29-4BF0-9621-9CD0308CF590}"/>
                </a:ext>
              </a:extLst>
            </p:cNvPr>
            <p:cNvGrpSpPr/>
            <p:nvPr/>
          </p:nvGrpSpPr>
          <p:grpSpPr>
            <a:xfrm>
              <a:off x="2846368" y="2914649"/>
              <a:ext cx="685800" cy="685800"/>
              <a:chOff x="2389059" y="3298371"/>
              <a:chExt cx="685800" cy="685800"/>
            </a:xfrm>
          </p:grpSpPr>
          <p:sp>
            <p:nvSpPr>
              <p:cNvPr id="103" name="Circle: Hollow 102">
                <a:extLst>
                  <a:ext uri="{FF2B5EF4-FFF2-40B4-BE49-F238E27FC236}">
                    <a16:creationId xmlns:a16="http://schemas.microsoft.com/office/drawing/2014/main" id="{61A705E4-A4D4-453E-89CE-B382903AE954}"/>
                  </a:ext>
                </a:extLst>
              </p:cNvPr>
              <p:cNvSpPr/>
              <p:nvPr/>
            </p:nvSpPr>
            <p:spPr>
              <a:xfrm>
                <a:off x="2389059" y="3298371"/>
                <a:ext cx="685800" cy="685800"/>
              </a:xfrm>
              <a:prstGeom prst="donut">
                <a:avLst>
                  <a:gd name="adj" fmla="val 5888"/>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DC5EB5CA-F348-4FE4-8DEB-E8C2DD35CFBE}"/>
                  </a:ext>
                </a:extLst>
              </p:cNvPr>
              <p:cNvSpPr/>
              <p:nvPr/>
            </p:nvSpPr>
            <p:spPr>
              <a:xfrm>
                <a:off x="2462538" y="3371850"/>
                <a:ext cx="538842" cy="538842"/>
              </a:xfrm>
              <a:prstGeom prst="ellipse">
                <a:avLst/>
              </a:prstGeom>
              <a:solidFill>
                <a:schemeClr val="bg1"/>
              </a:solidFill>
              <a:ln>
                <a:noFill/>
              </a:ln>
              <a:effectLst>
                <a:outerShdw blurRad="177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7" name="Group 106">
            <a:extLst>
              <a:ext uri="{FF2B5EF4-FFF2-40B4-BE49-F238E27FC236}">
                <a16:creationId xmlns:a16="http://schemas.microsoft.com/office/drawing/2014/main" id="{6762C0CB-2279-42B0-8AC7-E96D13CEFEBA}"/>
              </a:ext>
            </a:extLst>
          </p:cNvPr>
          <p:cNvGrpSpPr/>
          <p:nvPr/>
        </p:nvGrpSpPr>
        <p:grpSpPr>
          <a:xfrm>
            <a:off x="8517955" y="2611407"/>
            <a:ext cx="1551458" cy="1028701"/>
            <a:chOff x="2846368" y="2914649"/>
            <a:chExt cx="1551458" cy="1028701"/>
          </a:xfrm>
        </p:grpSpPr>
        <p:sp>
          <p:nvSpPr>
            <p:cNvPr id="108" name="Isosceles Triangle 107">
              <a:extLst>
                <a:ext uri="{FF2B5EF4-FFF2-40B4-BE49-F238E27FC236}">
                  <a16:creationId xmlns:a16="http://schemas.microsoft.com/office/drawing/2014/main" id="{64EDD915-8D84-4636-A584-E4026278701A}"/>
                </a:ext>
              </a:extLst>
            </p:cNvPr>
            <p:cNvSpPr/>
            <p:nvPr/>
          </p:nvSpPr>
          <p:spPr>
            <a:xfrm rot="5400000">
              <a:off x="3853479" y="3399002"/>
              <a:ext cx="115208" cy="973487"/>
            </a:xfrm>
            <a:prstGeom prst="triangle">
              <a:avLst/>
            </a:prstGeom>
            <a:gradFill flip="none" rotWithShape="1">
              <a:gsLst>
                <a:gs pos="100000">
                  <a:schemeClr val="tx1">
                    <a:alpha val="44000"/>
                  </a:schemeClr>
                </a:gs>
                <a:gs pos="0">
                  <a:schemeClr val="tx1">
                    <a:lumMod val="65000"/>
                    <a:lumOff val="3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9" name="Group 108">
              <a:extLst>
                <a:ext uri="{FF2B5EF4-FFF2-40B4-BE49-F238E27FC236}">
                  <a16:creationId xmlns:a16="http://schemas.microsoft.com/office/drawing/2014/main" id="{B6CFF2C1-0227-4C14-B2DF-5285FBB8989C}"/>
                </a:ext>
              </a:extLst>
            </p:cNvPr>
            <p:cNvGrpSpPr/>
            <p:nvPr/>
          </p:nvGrpSpPr>
          <p:grpSpPr>
            <a:xfrm>
              <a:off x="2893292" y="3257549"/>
              <a:ext cx="591952" cy="685800"/>
              <a:chOff x="4110677" y="3252106"/>
              <a:chExt cx="591952" cy="685800"/>
            </a:xfrm>
          </p:grpSpPr>
          <p:sp>
            <p:nvSpPr>
              <p:cNvPr id="113" name="Isosceles Triangle 112">
                <a:extLst>
                  <a:ext uri="{FF2B5EF4-FFF2-40B4-BE49-F238E27FC236}">
                    <a16:creationId xmlns:a16="http://schemas.microsoft.com/office/drawing/2014/main" id="{697C2922-82A2-45C2-A650-057722AD6400}"/>
                  </a:ext>
                </a:extLst>
              </p:cNvPr>
              <p:cNvSpPr/>
              <p:nvPr/>
            </p:nvSpPr>
            <p:spPr>
              <a:xfrm>
                <a:off x="4406653" y="3252106"/>
                <a:ext cx="295976" cy="685800"/>
              </a:xfrm>
              <a:prstGeom prst="triangle">
                <a:avLst>
                  <a:gd name="adj" fmla="val 0"/>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Isosceles Triangle 113">
                <a:extLst>
                  <a:ext uri="{FF2B5EF4-FFF2-40B4-BE49-F238E27FC236}">
                    <a16:creationId xmlns:a16="http://schemas.microsoft.com/office/drawing/2014/main" id="{5AB8C4D0-3DE9-4B9F-A0D4-9281C9D6B010}"/>
                  </a:ext>
                </a:extLst>
              </p:cNvPr>
              <p:cNvSpPr/>
              <p:nvPr/>
            </p:nvSpPr>
            <p:spPr>
              <a:xfrm flipH="1">
                <a:off x="4110677" y="3252106"/>
                <a:ext cx="295976" cy="685800"/>
              </a:xfrm>
              <a:prstGeom prst="triangle">
                <a:avLst>
                  <a:gd name="adj" fmla="val 0"/>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0" name="Group 109">
              <a:extLst>
                <a:ext uri="{FF2B5EF4-FFF2-40B4-BE49-F238E27FC236}">
                  <a16:creationId xmlns:a16="http://schemas.microsoft.com/office/drawing/2014/main" id="{F41359E0-2610-474B-A73C-2C7BCAD749BB}"/>
                </a:ext>
              </a:extLst>
            </p:cNvPr>
            <p:cNvGrpSpPr/>
            <p:nvPr/>
          </p:nvGrpSpPr>
          <p:grpSpPr>
            <a:xfrm>
              <a:off x="2846368" y="2914649"/>
              <a:ext cx="685800" cy="685800"/>
              <a:chOff x="2389059" y="3298371"/>
              <a:chExt cx="685800" cy="685800"/>
            </a:xfrm>
          </p:grpSpPr>
          <p:sp>
            <p:nvSpPr>
              <p:cNvPr id="111" name="Circle: Hollow 110">
                <a:extLst>
                  <a:ext uri="{FF2B5EF4-FFF2-40B4-BE49-F238E27FC236}">
                    <a16:creationId xmlns:a16="http://schemas.microsoft.com/office/drawing/2014/main" id="{132277AF-7BAC-4043-A8D9-CAD11292FCD2}"/>
                  </a:ext>
                </a:extLst>
              </p:cNvPr>
              <p:cNvSpPr/>
              <p:nvPr/>
            </p:nvSpPr>
            <p:spPr>
              <a:xfrm>
                <a:off x="2389059" y="3298371"/>
                <a:ext cx="685800" cy="685800"/>
              </a:xfrm>
              <a:prstGeom prst="donut">
                <a:avLst>
                  <a:gd name="adj" fmla="val 5888"/>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B27437B1-0C5A-4C53-BAAA-EB11E8864E97}"/>
                  </a:ext>
                </a:extLst>
              </p:cNvPr>
              <p:cNvSpPr/>
              <p:nvPr/>
            </p:nvSpPr>
            <p:spPr>
              <a:xfrm>
                <a:off x="2462538" y="3371850"/>
                <a:ext cx="538842" cy="538842"/>
              </a:xfrm>
              <a:prstGeom prst="ellipse">
                <a:avLst/>
              </a:prstGeom>
              <a:solidFill>
                <a:schemeClr val="bg1"/>
              </a:solidFill>
              <a:ln>
                <a:noFill/>
              </a:ln>
              <a:effectLst>
                <a:outerShdw blurRad="177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5" name="Group 114">
            <a:extLst>
              <a:ext uri="{FF2B5EF4-FFF2-40B4-BE49-F238E27FC236}">
                <a16:creationId xmlns:a16="http://schemas.microsoft.com/office/drawing/2014/main" id="{62E95B0D-D32E-4815-BCBF-F487D42AD653}"/>
              </a:ext>
            </a:extLst>
          </p:cNvPr>
          <p:cNvGrpSpPr/>
          <p:nvPr/>
        </p:nvGrpSpPr>
        <p:grpSpPr>
          <a:xfrm>
            <a:off x="7453240" y="1435543"/>
            <a:ext cx="1551458" cy="1028701"/>
            <a:chOff x="2846368" y="2914649"/>
            <a:chExt cx="1551458" cy="1028701"/>
          </a:xfrm>
        </p:grpSpPr>
        <p:sp>
          <p:nvSpPr>
            <p:cNvPr id="116" name="Isosceles Triangle 115">
              <a:extLst>
                <a:ext uri="{FF2B5EF4-FFF2-40B4-BE49-F238E27FC236}">
                  <a16:creationId xmlns:a16="http://schemas.microsoft.com/office/drawing/2014/main" id="{FA22ADD4-93CE-46F0-8E55-F363B8E8E73D}"/>
                </a:ext>
              </a:extLst>
            </p:cNvPr>
            <p:cNvSpPr/>
            <p:nvPr/>
          </p:nvSpPr>
          <p:spPr>
            <a:xfrm rot="5400000">
              <a:off x="3853479" y="3399002"/>
              <a:ext cx="115208" cy="973487"/>
            </a:xfrm>
            <a:prstGeom prst="triangle">
              <a:avLst/>
            </a:prstGeom>
            <a:gradFill flip="none" rotWithShape="1">
              <a:gsLst>
                <a:gs pos="100000">
                  <a:schemeClr val="tx1">
                    <a:alpha val="44000"/>
                  </a:schemeClr>
                </a:gs>
                <a:gs pos="0">
                  <a:schemeClr val="tx1">
                    <a:lumMod val="65000"/>
                    <a:lumOff val="3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EE7A4E2A-E765-47B4-AC14-D2D902CFE220}"/>
                </a:ext>
              </a:extLst>
            </p:cNvPr>
            <p:cNvGrpSpPr/>
            <p:nvPr/>
          </p:nvGrpSpPr>
          <p:grpSpPr>
            <a:xfrm>
              <a:off x="2893292" y="3257549"/>
              <a:ext cx="591952" cy="685800"/>
              <a:chOff x="4110677" y="3252106"/>
              <a:chExt cx="591952" cy="685800"/>
            </a:xfrm>
          </p:grpSpPr>
          <p:sp>
            <p:nvSpPr>
              <p:cNvPr id="121" name="Isosceles Triangle 120">
                <a:extLst>
                  <a:ext uri="{FF2B5EF4-FFF2-40B4-BE49-F238E27FC236}">
                    <a16:creationId xmlns:a16="http://schemas.microsoft.com/office/drawing/2014/main" id="{5A66B926-ECAF-496B-A764-FB3397B460BB}"/>
                  </a:ext>
                </a:extLst>
              </p:cNvPr>
              <p:cNvSpPr/>
              <p:nvPr/>
            </p:nvSpPr>
            <p:spPr>
              <a:xfrm>
                <a:off x="4406653" y="3252106"/>
                <a:ext cx="295976" cy="685800"/>
              </a:xfrm>
              <a:prstGeom prst="triangle">
                <a:avLst>
                  <a:gd name="adj" fmla="val 0"/>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Isosceles Triangle 121">
                <a:extLst>
                  <a:ext uri="{FF2B5EF4-FFF2-40B4-BE49-F238E27FC236}">
                    <a16:creationId xmlns:a16="http://schemas.microsoft.com/office/drawing/2014/main" id="{37606100-80BF-4FC0-B1FE-2563F38A4191}"/>
                  </a:ext>
                </a:extLst>
              </p:cNvPr>
              <p:cNvSpPr/>
              <p:nvPr/>
            </p:nvSpPr>
            <p:spPr>
              <a:xfrm flipH="1">
                <a:off x="4110677" y="3252106"/>
                <a:ext cx="295976" cy="685800"/>
              </a:xfrm>
              <a:prstGeom prst="triangle">
                <a:avLst>
                  <a:gd name="adj" fmla="val 0"/>
                </a:avLst>
              </a:prstGeom>
              <a:solidFill>
                <a:srgbClr val="CC0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8" name="Group 117">
              <a:extLst>
                <a:ext uri="{FF2B5EF4-FFF2-40B4-BE49-F238E27FC236}">
                  <a16:creationId xmlns:a16="http://schemas.microsoft.com/office/drawing/2014/main" id="{FE39FA55-E424-47AC-BAFE-1A69F271CBBE}"/>
                </a:ext>
              </a:extLst>
            </p:cNvPr>
            <p:cNvGrpSpPr/>
            <p:nvPr/>
          </p:nvGrpSpPr>
          <p:grpSpPr>
            <a:xfrm>
              <a:off x="2846368" y="2914649"/>
              <a:ext cx="685800" cy="685800"/>
              <a:chOff x="2389059" y="3298371"/>
              <a:chExt cx="685800" cy="685800"/>
            </a:xfrm>
          </p:grpSpPr>
          <p:sp>
            <p:nvSpPr>
              <p:cNvPr id="119" name="Circle: Hollow 118">
                <a:extLst>
                  <a:ext uri="{FF2B5EF4-FFF2-40B4-BE49-F238E27FC236}">
                    <a16:creationId xmlns:a16="http://schemas.microsoft.com/office/drawing/2014/main" id="{776898CD-7CB9-46D1-93B2-0E5942AF0EB7}"/>
                  </a:ext>
                </a:extLst>
              </p:cNvPr>
              <p:cNvSpPr/>
              <p:nvPr/>
            </p:nvSpPr>
            <p:spPr>
              <a:xfrm>
                <a:off x="2389059" y="3298371"/>
                <a:ext cx="685800" cy="685800"/>
              </a:xfrm>
              <a:prstGeom prst="donut">
                <a:avLst>
                  <a:gd name="adj" fmla="val 5888"/>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13CEDD98-8954-4818-B42A-317D10D03614}"/>
                  </a:ext>
                </a:extLst>
              </p:cNvPr>
              <p:cNvSpPr/>
              <p:nvPr/>
            </p:nvSpPr>
            <p:spPr>
              <a:xfrm>
                <a:off x="2462538" y="3371850"/>
                <a:ext cx="538842" cy="538842"/>
              </a:xfrm>
              <a:prstGeom prst="ellipse">
                <a:avLst/>
              </a:prstGeom>
              <a:solidFill>
                <a:schemeClr val="bg1"/>
              </a:solidFill>
              <a:ln>
                <a:noFill/>
              </a:ln>
              <a:effectLst>
                <a:outerShdw blurRad="177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6" name="Group 135">
            <a:extLst>
              <a:ext uri="{FF2B5EF4-FFF2-40B4-BE49-F238E27FC236}">
                <a16:creationId xmlns:a16="http://schemas.microsoft.com/office/drawing/2014/main" id="{D6957F8E-D003-42FA-B522-9D9E31C9A963}"/>
              </a:ext>
            </a:extLst>
          </p:cNvPr>
          <p:cNvGrpSpPr/>
          <p:nvPr/>
        </p:nvGrpSpPr>
        <p:grpSpPr>
          <a:xfrm>
            <a:off x="765239" y="3753564"/>
            <a:ext cx="1725226" cy="1044575"/>
            <a:chOff x="548450" y="3712144"/>
            <a:chExt cx="1725226" cy="1044575"/>
          </a:xfrm>
        </p:grpSpPr>
        <p:sp>
          <p:nvSpPr>
            <p:cNvPr id="133" name="TextBox 132">
              <a:extLst>
                <a:ext uri="{FF2B5EF4-FFF2-40B4-BE49-F238E27FC236}">
                  <a16:creationId xmlns:a16="http://schemas.microsoft.com/office/drawing/2014/main" id="{1D8E3F0C-7AD8-4C5B-92BF-B6ED4C65E6BD}"/>
                </a:ext>
              </a:extLst>
            </p:cNvPr>
            <p:cNvSpPr txBox="1"/>
            <p:nvPr/>
          </p:nvSpPr>
          <p:spPr>
            <a:xfrm>
              <a:off x="548450" y="3712144"/>
              <a:ext cx="14750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33CC"/>
                  </a:solidFill>
                  <a:effectLst/>
                  <a:uLnTx/>
                  <a:uFillTx/>
                  <a:latin typeface="Agency FB" panose="020B0503020202020204" pitchFamily="34" charset="0"/>
                  <a:ea typeface="+mn-ea"/>
                  <a:cs typeface="+mn-cs"/>
                </a:rPr>
                <a:t>2006</a:t>
              </a:r>
            </a:p>
          </p:txBody>
        </p:sp>
        <p:sp>
          <p:nvSpPr>
            <p:cNvPr id="134" name="TextBox 133">
              <a:extLst>
                <a:ext uri="{FF2B5EF4-FFF2-40B4-BE49-F238E27FC236}">
                  <a16:creationId xmlns:a16="http://schemas.microsoft.com/office/drawing/2014/main" id="{517FB429-36AE-4C2C-A6F1-089A0E78F67D}"/>
                </a:ext>
              </a:extLst>
            </p:cNvPr>
            <p:cNvSpPr txBox="1"/>
            <p:nvPr/>
          </p:nvSpPr>
          <p:spPr>
            <a:xfrm>
              <a:off x="565967" y="4138253"/>
              <a:ext cx="14750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rgbClr val="0033CC"/>
                  </a:solidFill>
                  <a:latin typeface="Agency FB" panose="020B0503020202020204" pitchFamily="34" charset="0"/>
                </a:rPr>
                <a:t>FOUNDATION</a:t>
              </a:r>
              <a:endParaRPr kumimoji="0" lang="en-IN" sz="1200" b="0" i="0" u="none" strike="noStrike" kern="1200" cap="none" spc="0" normalizeH="0" baseline="0" noProof="0" dirty="0">
                <a:ln>
                  <a:noFill/>
                </a:ln>
                <a:solidFill>
                  <a:srgbClr val="0033CC"/>
                </a:solidFill>
                <a:effectLst/>
                <a:uLnTx/>
                <a:uFillTx/>
                <a:latin typeface="Agency FB" panose="020B0503020202020204" pitchFamily="34" charset="0"/>
                <a:ea typeface="+mn-ea"/>
                <a:cs typeface="+mn-cs"/>
              </a:endParaRPr>
            </a:p>
          </p:txBody>
        </p:sp>
        <p:sp>
          <p:nvSpPr>
            <p:cNvPr id="135" name="TextBox 134">
              <a:extLst>
                <a:ext uri="{FF2B5EF4-FFF2-40B4-BE49-F238E27FC236}">
                  <a16:creationId xmlns:a16="http://schemas.microsoft.com/office/drawing/2014/main" id="{C70324A7-D7B8-4826-8263-0E6DC51397D3}"/>
                </a:ext>
              </a:extLst>
            </p:cNvPr>
            <p:cNvSpPr txBox="1"/>
            <p:nvPr/>
          </p:nvSpPr>
          <p:spPr>
            <a:xfrm>
              <a:off x="566003" y="4387387"/>
              <a:ext cx="1707673"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900" dirty="0">
                  <a:solidFill>
                    <a:prstClr val="white">
                      <a:lumMod val="65000"/>
                    </a:prstClr>
                  </a:solidFill>
                  <a:latin typeface="Agency FB" panose="020B0503020202020204" pitchFamily="34" charset="0"/>
                </a:rPr>
                <a:t>This the year our organization was first started as a small reseller group.</a:t>
              </a:r>
              <a:endParaRPr kumimoji="0" lang="en-IN" sz="900" b="0" i="0" u="none" strike="noStrike" kern="1200" cap="none" spc="0" normalizeH="0" baseline="0" noProof="0" dirty="0">
                <a:ln>
                  <a:noFill/>
                </a:ln>
                <a:solidFill>
                  <a:prstClr val="white">
                    <a:lumMod val="65000"/>
                  </a:prstClr>
                </a:solidFill>
                <a:effectLst/>
                <a:uLnTx/>
                <a:uFillTx/>
                <a:latin typeface="Agency FB" panose="020B0503020202020204" pitchFamily="34" charset="0"/>
                <a:ea typeface="+mn-ea"/>
                <a:cs typeface="+mn-cs"/>
              </a:endParaRPr>
            </a:p>
          </p:txBody>
        </p:sp>
      </p:grpSp>
      <p:grpSp>
        <p:nvGrpSpPr>
          <p:cNvPr id="137" name="Group 136">
            <a:extLst>
              <a:ext uri="{FF2B5EF4-FFF2-40B4-BE49-F238E27FC236}">
                <a16:creationId xmlns:a16="http://schemas.microsoft.com/office/drawing/2014/main" id="{7C91DE82-5AF1-4814-81ED-EA59BC39519B}"/>
              </a:ext>
            </a:extLst>
          </p:cNvPr>
          <p:cNvGrpSpPr/>
          <p:nvPr/>
        </p:nvGrpSpPr>
        <p:grpSpPr>
          <a:xfrm>
            <a:off x="3405887" y="2472765"/>
            <a:ext cx="1896109" cy="1299464"/>
            <a:chOff x="540722" y="3685866"/>
            <a:chExt cx="1896109" cy="1299464"/>
          </a:xfrm>
        </p:grpSpPr>
        <p:sp>
          <p:nvSpPr>
            <p:cNvPr id="138" name="TextBox 137">
              <a:extLst>
                <a:ext uri="{FF2B5EF4-FFF2-40B4-BE49-F238E27FC236}">
                  <a16:creationId xmlns:a16="http://schemas.microsoft.com/office/drawing/2014/main" id="{D9FDED5E-31D1-4EFE-BFDC-0AE05A45564F}"/>
                </a:ext>
              </a:extLst>
            </p:cNvPr>
            <p:cNvSpPr txBox="1"/>
            <p:nvPr/>
          </p:nvSpPr>
          <p:spPr>
            <a:xfrm>
              <a:off x="540722" y="3685866"/>
              <a:ext cx="14750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8000"/>
                  </a:solidFill>
                  <a:effectLst/>
                  <a:uLnTx/>
                  <a:uFillTx/>
                  <a:latin typeface="Agency FB" panose="020B0503020202020204" pitchFamily="34" charset="0"/>
                  <a:ea typeface="+mn-ea"/>
                  <a:cs typeface="+mn-cs"/>
                </a:rPr>
                <a:t>2013</a:t>
              </a:r>
            </a:p>
          </p:txBody>
        </p:sp>
        <p:sp>
          <p:nvSpPr>
            <p:cNvPr id="139" name="TextBox 138">
              <a:extLst>
                <a:ext uri="{FF2B5EF4-FFF2-40B4-BE49-F238E27FC236}">
                  <a16:creationId xmlns:a16="http://schemas.microsoft.com/office/drawing/2014/main" id="{9723F93D-C1D9-4C51-BEEE-BC304B4F4F85}"/>
                </a:ext>
              </a:extLst>
            </p:cNvPr>
            <p:cNvSpPr txBox="1"/>
            <p:nvPr/>
          </p:nvSpPr>
          <p:spPr>
            <a:xfrm>
              <a:off x="545598" y="4097689"/>
              <a:ext cx="14750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rgbClr val="008000"/>
                  </a:solidFill>
                  <a:latin typeface="Agency FB" panose="020B0503020202020204" pitchFamily="34" charset="0"/>
                </a:rPr>
                <a:t>Import Export House</a:t>
              </a:r>
              <a:endParaRPr kumimoji="0" lang="en-IN" sz="1200" b="0" i="0" u="none" strike="noStrike" kern="1200" cap="none" spc="0" normalizeH="0" baseline="0" noProof="0" dirty="0">
                <a:ln>
                  <a:noFill/>
                </a:ln>
                <a:solidFill>
                  <a:srgbClr val="008000"/>
                </a:solidFill>
                <a:effectLst/>
                <a:uLnTx/>
                <a:uFillTx/>
                <a:latin typeface="Agency FB" panose="020B0503020202020204" pitchFamily="34" charset="0"/>
                <a:ea typeface="+mn-ea"/>
                <a:cs typeface="+mn-cs"/>
              </a:endParaRPr>
            </a:p>
          </p:txBody>
        </p:sp>
        <p:sp>
          <p:nvSpPr>
            <p:cNvPr id="140" name="TextBox 139">
              <a:extLst>
                <a:ext uri="{FF2B5EF4-FFF2-40B4-BE49-F238E27FC236}">
                  <a16:creationId xmlns:a16="http://schemas.microsoft.com/office/drawing/2014/main" id="{1A306737-3467-4837-9CCE-CC386667217F}"/>
                </a:ext>
              </a:extLst>
            </p:cNvPr>
            <p:cNvSpPr txBox="1"/>
            <p:nvPr/>
          </p:nvSpPr>
          <p:spPr>
            <a:xfrm>
              <a:off x="549735" y="4338999"/>
              <a:ext cx="1887096"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prstClr val="white">
                      <a:lumMod val="65000"/>
                    </a:prstClr>
                  </a:solidFill>
                  <a:effectLst/>
                  <a:uLnTx/>
                  <a:uFillTx/>
                  <a:latin typeface="Agency FB" panose="020B0503020202020204" pitchFamily="34" charset="0"/>
                  <a:ea typeface="+mn-ea"/>
                  <a:cs typeface="+mn-cs"/>
                </a:rPr>
                <a:t>This was the time when we first Imported goods from abroad</a:t>
              </a:r>
              <a:r>
                <a:rPr lang="en-IN" sz="900" dirty="0">
                  <a:solidFill>
                    <a:prstClr val="white">
                      <a:lumMod val="65000"/>
                    </a:prstClr>
                  </a:solidFill>
                  <a:latin typeface="Agency FB" panose="020B0503020202020204" pitchFamily="34" charset="0"/>
                </a:rPr>
                <a:t> to enhance quality of our products. The same year we started exporting our products in different countries.</a:t>
              </a:r>
              <a:endParaRPr kumimoji="0" lang="en-IN" sz="900" b="0" i="0" u="none" strike="noStrike" kern="1200" cap="none" spc="0" normalizeH="0" baseline="0" noProof="0" dirty="0">
                <a:ln>
                  <a:noFill/>
                </a:ln>
                <a:solidFill>
                  <a:prstClr val="white">
                    <a:lumMod val="65000"/>
                  </a:prstClr>
                </a:solidFill>
                <a:effectLst/>
                <a:uLnTx/>
                <a:uFillTx/>
                <a:latin typeface="Agency FB" panose="020B0503020202020204" pitchFamily="34" charset="0"/>
                <a:ea typeface="+mn-ea"/>
                <a:cs typeface="+mn-cs"/>
              </a:endParaRPr>
            </a:p>
          </p:txBody>
        </p:sp>
      </p:grpSp>
      <p:grpSp>
        <p:nvGrpSpPr>
          <p:cNvPr id="141" name="Group 140">
            <a:extLst>
              <a:ext uri="{FF2B5EF4-FFF2-40B4-BE49-F238E27FC236}">
                <a16:creationId xmlns:a16="http://schemas.microsoft.com/office/drawing/2014/main" id="{96278AA6-6531-455F-898D-9F01BE161BF4}"/>
              </a:ext>
            </a:extLst>
          </p:cNvPr>
          <p:cNvGrpSpPr/>
          <p:nvPr/>
        </p:nvGrpSpPr>
        <p:grpSpPr>
          <a:xfrm>
            <a:off x="7328016" y="4676773"/>
            <a:ext cx="1718227" cy="1144560"/>
            <a:chOff x="581968" y="3685104"/>
            <a:chExt cx="1718227" cy="1144560"/>
          </a:xfrm>
        </p:grpSpPr>
        <p:sp>
          <p:nvSpPr>
            <p:cNvPr id="142" name="TextBox 141">
              <a:extLst>
                <a:ext uri="{FF2B5EF4-FFF2-40B4-BE49-F238E27FC236}">
                  <a16:creationId xmlns:a16="http://schemas.microsoft.com/office/drawing/2014/main" id="{4EE904FF-A888-46AD-BFB8-130653B662CF}"/>
                </a:ext>
              </a:extLst>
            </p:cNvPr>
            <p:cNvSpPr txBox="1"/>
            <p:nvPr/>
          </p:nvSpPr>
          <p:spPr>
            <a:xfrm>
              <a:off x="592522" y="3685104"/>
              <a:ext cx="14750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CC3300"/>
                  </a:solidFill>
                  <a:effectLst/>
                  <a:uLnTx/>
                  <a:uFillTx/>
                  <a:latin typeface="Agency FB" panose="020B0503020202020204" pitchFamily="34" charset="0"/>
                  <a:ea typeface="+mn-ea"/>
                  <a:cs typeface="+mn-cs"/>
                </a:rPr>
                <a:t>2014</a:t>
              </a:r>
            </a:p>
          </p:txBody>
        </p:sp>
        <p:sp>
          <p:nvSpPr>
            <p:cNvPr id="143" name="TextBox 142">
              <a:extLst>
                <a:ext uri="{FF2B5EF4-FFF2-40B4-BE49-F238E27FC236}">
                  <a16:creationId xmlns:a16="http://schemas.microsoft.com/office/drawing/2014/main" id="{001EC604-1AA8-4894-ABA8-F9B9D066F96E}"/>
                </a:ext>
              </a:extLst>
            </p:cNvPr>
            <p:cNvSpPr txBox="1"/>
            <p:nvPr/>
          </p:nvSpPr>
          <p:spPr>
            <a:xfrm>
              <a:off x="581968" y="4095199"/>
              <a:ext cx="14750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rgbClr val="CC3300"/>
                  </a:solidFill>
                  <a:latin typeface="Agency FB" panose="020B0503020202020204" pitchFamily="34" charset="0"/>
                </a:rPr>
                <a:t>Manufacturing Unit</a:t>
              </a:r>
              <a:endParaRPr kumimoji="0" lang="en-IN" sz="1200" b="0" i="0" u="none" strike="noStrike" kern="1200" cap="none" spc="0" normalizeH="0" baseline="0" noProof="0" dirty="0">
                <a:ln>
                  <a:noFill/>
                </a:ln>
                <a:solidFill>
                  <a:srgbClr val="CC3300"/>
                </a:solidFill>
                <a:effectLst/>
                <a:uLnTx/>
                <a:uFillTx/>
                <a:latin typeface="Agency FB" panose="020B0503020202020204" pitchFamily="34" charset="0"/>
                <a:ea typeface="+mn-ea"/>
                <a:cs typeface="+mn-cs"/>
              </a:endParaRPr>
            </a:p>
          </p:txBody>
        </p:sp>
        <p:sp>
          <p:nvSpPr>
            <p:cNvPr id="144" name="TextBox 143">
              <a:extLst>
                <a:ext uri="{FF2B5EF4-FFF2-40B4-BE49-F238E27FC236}">
                  <a16:creationId xmlns:a16="http://schemas.microsoft.com/office/drawing/2014/main" id="{06307386-DC02-4529-8996-209E46D79DC7}"/>
                </a:ext>
              </a:extLst>
            </p:cNvPr>
            <p:cNvSpPr txBox="1"/>
            <p:nvPr/>
          </p:nvSpPr>
          <p:spPr>
            <a:xfrm>
              <a:off x="592522" y="4321833"/>
              <a:ext cx="1707673" cy="5078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900" dirty="0">
                  <a:solidFill>
                    <a:prstClr val="white">
                      <a:lumMod val="65000"/>
                    </a:prstClr>
                  </a:solidFill>
                  <a:latin typeface="Agency FB" panose="020B0503020202020204" pitchFamily="34" charset="0"/>
                </a:rPr>
                <a:t>This year we launched our 1</a:t>
              </a:r>
              <a:r>
                <a:rPr lang="en-IN" sz="900" baseline="30000" dirty="0">
                  <a:solidFill>
                    <a:prstClr val="white">
                      <a:lumMod val="65000"/>
                    </a:prstClr>
                  </a:solidFill>
                  <a:latin typeface="Agency FB" panose="020B0503020202020204" pitchFamily="34" charset="0"/>
                </a:rPr>
                <a:t>st</a:t>
              </a:r>
              <a:r>
                <a:rPr lang="en-IN" sz="900" dirty="0">
                  <a:solidFill>
                    <a:prstClr val="white">
                      <a:lumMod val="65000"/>
                    </a:prstClr>
                  </a:solidFill>
                  <a:latin typeface="Agency FB" panose="020B0503020202020204" pitchFamily="34" charset="0"/>
                </a:rPr>
                <a:t> Manufacturing unit near </a:t>
              </a:r>
              <a:r>
                <a:rPr lang="en-IN" sz="900" dirty="0" err="1">
                  <a:solidFill>
                    <a:prstClr val="white">
                      <a:lumMod val="65000"/>
                    </a:prstClr>
                  </a:solidFill>
                  <a:latin typeface="Agency FB" panose="020B0503020202020204" pitchFamily="34" charset="0"/>
                </a:rPr>
                <a:t>Nanu</a:t>
              </a:r>
              <a:r>
                <a:rPr lang="en-IN" sz="900" dirty="0">
                  <a:solidFill>
                    <a:prstClr val="white">
                      <a:lumMod val="65000"/>
                    </a:prstClr>
                  </a:solidFill>
                  <a:latin typeface="Agency FB" panose="020B0503020202020204" pitchFamily="34" charset="0"/>
                </a:rPr>
                <a:t> Babu Bazar </a:t>
              </a:r>
              <a:r>
                <a:rPr lang="en-IN" sz="900" dirty="0" err="1">
                  <a:solidFill>
                    <a:prstClr val="white">
                      <a:lumMod val="65000"/>
                    </a:prstClr>
                  </a:solidFill>
                  <a:latin typeface="Agency FB" panose="020B0503020202020204" pitchFamily="34" charset="0"/>
                </a:rPr>
                <a:t>Tollygauge</a:t>
              </a:r>
              <a:r>
                <a:rPr lang="en-IN" sz="900" dirty="0">
                  <a:solidFill>
                    <a:prstClr val="white">
                      <a:lumMod val="65000"/>
                    </a:prstClr>
                  </a:solidFill>
                  <a:latin typeface="Agency FB" panose="020B0503020202020204" pitchFamily="34" charset="0"/>
                </a:rPr>
                <a:t> Kolkata.</a:t>
              </a:r>
              <a:endParaRPr kumimoji="0" lang="en-IN" sz="900" b="0" i="0" u="none" strike="noStrike" kern="1200" cap="none" spc="0" normalizeH="0" baseline="0" noProof="0" dirty="0">
                <a:ln>
                  <a:noFill/>
                </a:ln>
                <a:solidFill>
                  <a:prstClr val="white">
                    <a:lumMod val="65000"/>
                  </a:prstClr>
                </a:solidFill>
                <a:effectLst/>
                <a:uLnTx/>
                <a:uFillTx/>
                <a:latin typeface="Agency FB" panose="020B0503020202020204" pitchFamily="34" charset="0"/>
                <a:ea typeface="+mn-ea"/>
                <a:cs typeface="+mn-cs"/>
              </a:endParaRPr>
            </a:p>
          </p:txBody>
        </p:sp>
      </p:grpSp>
      <p:grpSp>
        <p:nvGrpSpPr>
          <p:cNvPr id="145" name="Group 144">
            <a:extLst>
              <a:ext uri="{FF2B5EF4-FFF2-40B4-BE49-F238E27FC236}">
                <a16:creationId xmlns:a16="http://schemas.microsoft.com/office/drawing/2014/main" id="{560F3472-34FE-4B55-8335-2E90C9A3449C}"/>
              </a:ext>
            </a:extLst>
          </p:cNvPr>
          <p:cNvGrpSpPr/>
          <p:nvPr/>
        </p:nvGrpSpPr>
        <p:grpSpPr>
          <a:xfrm>
            <a:off x="9886397" y="2614081"/>
            <a:ext cx="1719296" cy="1421559"/>
            <a:chOff x="580899" y="3685104"/>
            <a:chExt cx="1719296" cy="1421559"/>
          </a:xfrm>
        </p:grpSpPr>
        <p:sp>
          <p:nvSpPr>
            <p:cNvPr id="146" name="TextBox 145">
              <a:extLst>
                <a:ext uri="{FF2B5EF4-FFF2-40B4-BE49-F238E27FC236}">
                  <a16:creationId xmlns:a16="http://schemas.microsoft.com/office/drawing/2014/main" id="{A0ACB674-9B18-4809-8AF0-7D607A226BC3}"/>
                </a:ext>
              </a:extLst>
            </p:cNvPr>
            <p:cNvSpPr txBox="1"/>
            <p:nvPr/>
          </p:nvSpPr>
          <p:spPr>
            <a:xfrm>
              <a:off x="592522" y="3685104"/>
              <a:ext cx="14750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CC0000"/>
                  </a:solidFill>
                  <a:effectLst/>
                  <a:uLnTx/>
                  <a:uFillTx/>
                  <a:latin typeface="Agency FB" panose="020B0503020202020204" pitchFamily="34" charset="0"/>
                  <a:ea typeface="+mn-ea"/>
                  <a:cs typeface="+mn-cs"/>
                </a:rPr>
                <a:t>2017</a:t>
              </a:r>
            </a:p>
          </p:txBody>
        </p:sp>
        <p:sp>
          <p:nvSpPr>
            <p:cNvPr id="147" name="TextBox 146">
              <a:extLst>
                <a:ext uri="{FF2B5EF4-FFF2-40B4-BE49-F238E27FC236}">
                  <a16:creationId xmlns:a16="http://schemas.microsoft.com/office/drawing/2014/main" id="{7E7BCFC6-C2DD-4FD1-9D1D-6A21750B9DAB}"/>
                </a:ext>
              </a:extLst>
            </p:cNvPr>
            <p:cNvSpPr txBox="1"/>
            <p:nvPr/>
          </p:nvSpPr>
          <p:spPr>
            <a:xfrm>
              <a:off x="580899" y="4086291"/>
              <a:ext cx="14750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rgbClr val="CC0000"/>
                  </a:solidFill>
                  <a:latin typeface="Agency FB" panose="020B0503020202020204" pitchFamily="34" charset="0"/>
                </a:rPr>
                <a:t>Tender Division</a:t>
              </a:r>
              <a:endParaRPr kumimoji="0" lang="en-IN" sz="1200" b="0" i="0" u="none" strike="noStrike" kern="1200" cap="none" spc="0" normalizeH="0" baseline="0" noProof="0" dirty="0">
                <a:ln>
                  <a:noFill/>
                </a:ln>
                <a:solidFill>
                  <a:srgbClr val="CC0000"/>
                </a:solidFill>
                <a:effectLst/>
                <a:uLnTx/>
                <a:uFillTx/>
                <a:latin typeface="Agency FB" panose="020B0503020202020204" pitchFamily="34" charset="0"/>
                <a:ea typeface="+mn-ea"/>
                <a:cs typeface="+mn-cs"/>
              </a:endParaRPr>
            </a:p>
          </p:txBody>
        </p:sp>
        <p:sp>
          <p:nvSpPr>
            <p:cNvPr id="148" name="TextBox 147">
              <a:extLst>
                <a:ext uri="{FF2B5EF4-FFF2-40B4-BE49-F238E27FC236}">
                  <a16:creationId xmlns:a16="http://schemas.microsoft.com/office/drawing/2014/main" id="{F968FEF4-6B16-4641-8DE5-6176BBE73038}"/>
                </a:ext>
              </a:extLst>
            </p:cNvPr>
            <p:cNvSpPr txBox="1"/>
            <p:nvPr/>
          </p:nvSpPr>
          <p:spPr>
            <a:xfrm>
              <a:off x="592522" y="4321833"/>
              <a:ext cx="1707673" cy="7848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prstClr val="white">
                      <a:lumMod val="65000"/>
                    </a:prstClr>
                  </a:solidFill>
                  <a:effectLst/>
                  <a:uLnTx/>
                  <a:uFillTx/>
                  <a:latin typeface="Agency FB" panose="020B0503020202020204" pitchFamily="34" charset="0"/>
                  <a:ea typeface="+mn-ea"/>
                  <a:cs typeface="+mn-cs"/>
                </a:rPr>
                <a:t>This year we started our tender division. </a:t>
              </a:r>
              <a:r>
                <a:rPr lang="en-IN" sz="900" dirty="0">
                  <a:solidFill>
                    <a:prstClr val="white">
                      <a:lumMod val="65000"/>
                    </a:prstClr>
                  </a:solidFill>
                  <a:latin typeface="Agency FB" panose="020B0503020202020204" pitchFamily="34" charset="0"/>
                </a:rPr>
                <a:t>The 1</a:t>
              </a:r>
              <a:r>
                <a:rPr lang="en-IN" sz="900" baseline="30000" dirty="0">
                  <a:solidFill>
                    <a:prstClr val="white">
                      <a:lumMod val="65000"/>
                    </a:prstClr>
                  </a:solidFill>
                  <a:latin typeface="Agency FB" panose="020B0503020202020204" pitchFamily="34" charset="0"/>
                </a:rPr>
                <a:t>st</a:t>
              </a:r>
              <a:r>
                <a:rPr lang="en-IN" sz="900" dirty="0">
                  <a:solidFill>
                    <a:prstClr val="white">
                      <a:lumMod val="65000"/>
                    </a:prstClr>
                  </a:solidFill>
                  <a:latin typeface="Agency FB" panose="020B0503020202020204" pitchFamily="34" charset="0"/>
                </a:rPr>
                <a:t> tender we did was in Rajdhani Expressed which was issued by Eastern Railways. Eastern Railways still remained our client today.</a:t>
              </a:r>
              <a:endParaRPr kumimoji="0" lang="en-IN" sz="900" b="0" i="0" u="none" strike="noStrike" kern="1200" cap="none" spc="0" normalizeH="0" baseline="0" noProof="0" dirty="0">
                <a:ln>
                  <a:noFill/>
                </a:ln>
                <a:solidFill>
                  <a:prstClr val="white">
                    <a:lumMod val="65000"/>
                  </a:prstClr>
                </a:solidFill>
                <a:effectLst/>
                <a:uLnTx/>
                <a:uFillTx/>
                <a:latin typeface="Agency FB" panose="020B0503020202020204" pitchFamily="34" charset="0"/>
                <a:ea typeface="+mn-ea"/>
                <a:cs typeface="+mn-cs"/>
              </a:endParaRPr>
            </a:p>
          </p:txBody>
        </p:sp>
      </p:grpSp>
      <p:grpSp>
        <p:nvGrpSpPr>
          <p:cNvPr id="149" name="Group 148">
            <a:extLst>
              <a:ext uri="{FF2B5EF4-FFF2-40B4-BE49-F238E27FC236}">
                <a16:creationId xmlns:a16="http://schemas.microsoft.com/office/drawing/2014/main" id="{766E8E3F-595A-4011-AFEF-564AA44B457A}"/>
              </a:ext>
            </a:extLst>
          </p:cNvPr>
          <p:cNvGrpSpPr/>
          <p:nvPr/>
        </p:nvGrpSpPr>
        <p:grpSpPr>
          <a:xfrm>
            <a:off x="8677033" y="878916"/>
            <a:ext cx="1707673" cy="1421559"/>
            <a:chOff x="592522" y="3685104"/>
            <a:chExt cx="1707673" cy="1421559"/>
          </a:xfrm>
        </p:grpSpPr>
        <p:sp>
          <p:nvSpPr>
            <p:cNvPr id="150" name="TextBox 149">
              <a:extLst>
                <a:ext uri="{FF2B5EF4-FFF2-40B4-BE49-F238E27FC236}">
                  <a16:creationId xmlns:a16="http://schemas.microsoft.com/office/drawing/2014/main" id="{0504A9AC-C123-4BBB-AEB2-09062C17A495}"/>
                </a:ext>
              </a:extLst>
            </p:cNvPr>
            <p:cNvSpPr txBox="1"/>
            <p:nvPr/>
          </p:nvSpPr>
          <p:spPr>
            <a:xfrm>
              <a:off x="592522" y="3685104"/>
              <a:ext cx="14750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solidFill>
                    <a:srgbClr val="660066"/>
                  </a:solidFill>
                  <a:latin typeface="Agency FB" panose="020B0503020202020204" pitchFamily="34" charset="0"/>
                </a:rPr>
                <a:t>Future</a:t>
              </a:r>
              <a:endParaRPr kumimoji="0" lang="en-IN" sz="2400" b="1" i="0" u="none" strike="noStrike" kern="1200" cap="none" spc="0" normalizeH="0" baseline="0" noProof="0" dirty="0">
                <a:ln>
                  <a:noFill/>
                </a:ln>
                <a:solidFill>
                  <a:srgbClr val="660066"/>
                </a:solidFill>
                <a:effectLst/>
                <a:uLnTx/>
                <a:uFillTx/>
                <a:latin typeface="Agency FB" panose="020B0503020202020204" pitchFamily="34" charset="0"/>
                <a:ea typeface="+mn-ea"/>
                <a:cs typeface="+mn-cs"/>
              </a:endParaRPr>
            </a:p>
          </p:txBody>
        </p:sp>
        <p:sp>
          <p:nvSpPr>
            <p:cNvPr id="151" name="TextBox 150">
              <a:extLst>
                <a:ext uri="{FF2B5EF4-FFF2-40B4-BE49-F238E27FC236}">
                  <a16:creationId xmlns:a16="http://schemas.microsoft.com/office/drawing/2014/main" id="{933C2815-9023-4861-B0BB-DD6412A3C4F3}"/>
                </a:ext>
              </a:extLst>
            </p:cNvPr>
            <p:cNvSpPr txBox="1"/>
            <p:nvPr/>
          </p:nvSpPr>
          <p:spPr>
            <a:xfrm>
              <a:off x="592522" y="4077655"/>
              <a:ext cx="14750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660066"/>
                  </a:solidFill>
                  <a:effectLst/>
                  <a:uLnTx/>
                  <a:uFillTx/>
                  <a:latin typeface="Agency FB" panose="020B0503020202020204" pitchFamily="34" charset="0"/>
                  <a:ea typeface="+mn-ea"/>
                  <a:cs typeface="+mn-cs"/>
                </a:rPr>
                <a:t>Where we see ourselves</a:t>
              </a:r>
            </a:p>
          </p:txBody>
        </p:sp>
        <p:sp>
          <p:nvSpPr>
            <p:cNvPr id="152" name="TextBox 151">
              <a:extLst>
                <a:ext uri="{FF2B5EF4-FFF2-40B4-BE49-F238E27FC236}">
                  <a16:creationId xmlns:a16="http://schemas.microsoft.com/office/drawing/2014/main" id="{EE4936B4-AFF5-41C3-B435-0786E2361B3D}"/>
                </a:ext>
              </a:extLst>
            </p:cNvPr>
            <p:cNvSpPr txBox="1"/>
            <p:nvPr/>
          </p:nvSpPr>
          <p:spPr>
            <a:xfrm>
              <a:off x="592522" y="4321833"/>
              <a:ext cx="1707673" cy="7848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mn-ea"/>
                  <a:cs typeface="+mn-cs"/>
                </a:rPr>
                <a:t>Who knows what future is going to disclose? </a:t>
              </a:r>
              <a:r>
                <a:rPr lang="en-IN" sz="900" dirty="0">
                  <a:solidFill>
                    <a:prstClr val="white">
                      <a:lumMod val="50000"/>
                    </a:prstClr>
                  </a:solidFill>
                  <a:latin typeface="Agency FB" panose="020B0503020202020204" pitchFamily="34" charset="0"/>
                </a:rPr>
                <a:t>But with the current development rate we are quiet on the way to become India’s Best Company in security and Service sectors.</a:t>
              </a:r>
              <a:endParaRPr kumimoji="0" lang="en-IN" sz="900" b="0"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mn-ea"/>
                <a:cs typeface="+mn-cs"/>
              </a:endParaRPr>
            </a:p>
          </p:txBody>
        </p:sp>
      </p:grpSp>
      <p:sp>
        <p:nvSpPr>
          <p:cNvPr id="153" name="TextBox 152">
            <a:extLst>
              <a:ext uri="{FF2B5EF4-FFF2-40B4-BE49-F238E27FC236}">
                <a16:creationId xmlns:a16="http://schemas.microsoft.com/office/drawing/2014/main" id="{490031D1-42B9-453A-A9DF-9872FDD3A8E2}"/>
              </a:ext>
            </a:extLst>
          </p:cNvPr>
          <p:cNvSpPr txBox="1"/>
          <p:nvPr/>
        </p:nvSpPr>
        <p:spPr>
          <a:xfrm>
            <a:off x="478971" y="246573"/>
            <a:ext cx="47476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600" b="1" dirty="0">
                <a:solidFill>
                  <a:prstClr val="black">
                    <a:lumMod val="65000"/>
                    <a:lumOff val="35000"/>
                  </a:prstClr>
                </a:solidFill>
                <a:latin typeface="Arial Rounded MT Bold" panose="020F0704030504030204" pitchFamily="34" charset="0"/>
              </a:rPr>
              <a:t>OUR JOURNEY</a:t>
            </a:r>
            <a:endParaRPr kumimoji="0" lang="en-IN" sz="3600" b="1" i="0" u="none" strike="noStrike" kern="1200" cap="none" spc="0" normalizeH="0" baseline="0" noProof="0" dirty="0">
              <a:ln>
                <a:noFill/>
              </a:ln>
              <a:solidFill>
                <a:prstClr val="black">
                  <a:lumMod val="65000"/>
                  <a:lumOff val="35000"/>
                </a:prstClr>
              </a:solidFill>
              <a:effectLst/>
              <a:uLnTx/>
              <a:uFillTx/>
              <a:latin typeface="Arial Rounded MT Bold" panose="020F0704030504030204" pitchFamily="34" charset="0"/>
            </a:endParaRPr>
          </a:p>
        </p:txBody>
      </p:sp>
      <p:sp>
        <p:nvSpPr>
          <p:cNvPr id="154" name="TextBox 153">
            <a:extLst>
              <a:ext uri="{FF2B5EF4-FFF2-40B4-BE49-F238E27FC236}">
                <a16:creationId xmlns:a16="http://schemas.microsoft.com/office/drawing/2014/main" id="{FF990599-3C42-45ED-B0C6-FD09F3D76100}"/>
              </a:ext>
            </a:extLst>
          </p:cNvPr>
          <p:cNvSpPr txBox="1"/>
          <p:nvPr/>
        </p:nvSpPr>
        <p:spPr>
          <a:xfrm>
            <a:off x="509236" y="830625"/>
            <a:ext cx="50090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solidFill>
                  <a:prstClr val="black">
                    <a:lumMod val="65000"/>
                    <a:lumOff val="35000"/>
                  </a:prstClr>
                </a:solidFill>
                <a:latin typeface="Agency FB" panose="020B0503020202020204" pitchFamily="34" charset="0"/>
              </a:rPr>
              <a:t>Founded in 2006, We have covered an Amazing Journey of Love and Trust</a:t>
            </a:r>
            <a:endParaRPr kumimoji="0" lang="en-IN" sz="1600" b="0" i="0" u="none" strike="noStrike" kern="1200" cap="none" spc="0" normalizeH="0" baseline="0" noProof="0" dirty="0">
              <a:ln>
                <a:noFill/>
              </a:ln>
              <a:solidFill>
                <a:prstClr val="black">
                  <a:lumMod val="65000"/>
                  <a:lumOff val="35000"/>
                </a:prstClr>
              </a:solidFill>
              <a:effectLst/>
              <a:uLnTx/>
              <a:uFillTx/>
              <a:latin typeface="Agency FB" panose="020B0503020202020204" pitchFamily="34" charset="0"/>
              <a:ea typeface="+mn-ea"/>
              <a:cs typeface="+mn-cs"/>
            </a:endParaRPr>
          </a:p>
        </p:txBody>
      </p:sp>
      <p:sp>
        <p:nvSpPr>
          <p:cNvPr id="155" name="TextBox 154">
            <a:extLst>
              <a:ext uri="{FF2B5EF4-FFF2-40B4-BE49-F238E27FC236}">
                <a16:creationId xmlns:a16="http://schemas.microsoft.com/office/drawing/2014/main" id="{7CBAD242-F9F0-484E-8149-A46ABA23E6DA}"/>
              </a:ext>
            </a:extLst>
          </p:cNvPr>
          <p:cNvSpPr txBox="1"/>
          <p:nvPr/>
        </p:nvSpPr>
        <p:spPr>
          <a:xfrm>
            <a:off x="509236" y="1252860"/>
            <a:ext cx="3688808"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lumMod val="50000"/>
                    <a:lumOff val="50000"/>
                  </a:prstClr>
                </a:solidFill>
                <a:effectLst/>
                <a:uLnTx/>
                <a:uFillTx/>
                <a:latin typeface="Agency FB" panose="020B0503020202020204" pitchFamily="34" charset="0"/>
                <a:ea typeface="+mn-ea"/>
                <a:cs typeface="+mn-cs"/>
              </a:rPr>
              <a:t>Since our Foundation we have travelled a lot journey. Few difficulties came and go. But the love and support we got from our costumers and the relationship we build with our clients, gave us the power to carry on. We are extremely dedicated to the services we provide and our goods are best in market. </a:t>
            </a:r>
          </a:p>
        </p:txBody>
      </p:sp>
      <p:sp>
        <p:nvSpPr>
          <p:cNvPr id="156" name="Frame 155">
            <a:extLst>
              <a:ext uri="{FF2B5EF4-FFF2-40B4-BE49-F238E27FC236}">
                <a16:creationId xmlns:a16="http://schemas.microsoft.com/office/drawing/2014/main" id="{E0A9FBD6-2007-4680-B9EF-3336FECA31B5}"/>
              </a:ext>
            </a:extLst>
          </p:cNvPr>
          <p:cNvSpPr/>
          <p:nvPr/>
        </p:nvSpPr>
        <p:spPr>
          <a:xfrm>
            <a:off x="0" y="-1"/>
            <a:ext cx="12192000" cy="6857999"/>
          </a:xfrm>
          <a:prstGeom prst="frame">
            <a:avLst>
              <a:gd name="adj1" fmla="val 1272"/>
            </a:avLst>
          </a:prstGeom>
          <a:gradFill flip="none" rotWithShape="1">
            <a:gsLst>
              <a:gs pos="86000">
                <a:schemeClr val="bg1">
                  <a:lumMod val="75000"/>
                </a:schemeClr>
              </a:gs>
              <a:gs pos="70000">
                <a:schemeClr val="bg1"/>
              </a:gs>
              <a:gs pos="35000">
                <a:schemeClr val="bg1">
                  <a:lumMod val="95000"/>
                </a:schemeClr>
              </a:gs>
              <a:gs pos="16800">
                <a:schemeClr val="bg1">
                  <a:lumMod val="75000"/>
                </a:schemeClr>
              </a:gs>
              <a:gs pos="100000">
                <a:schemeClr val="bg1">
                  <a:lumMod val="95000"/>
                </a:schemeClr>
              </a:gs>
              <a:gs pos="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Shape 159">
            <a:extLst>
              <a:ext uri="{FF2B5EF4-FFF2-40B4-BE49-F238E27FC236}">
                <a16:creationId xmlns:a16="http://schemas.microsoft.com/office/drawing/2014/main" id="{225016FB-0238-43AB-93D2-7C6B6212E9FC}"/>
              </a:ext>
            </a:extLst>
          </p:cNvPr>
          <p:cNvSpPr/>
          <p:nvPr/>
        </p:nvSpPr>
        <p:spPr>
          <a:xfrm flipH="1">
            <a:off x="87640" y="65151"/>
            <a:ext cx="6045730" cy="4865005"/>
          </a:xfrm>
          <a:custGeom>
            <a:avLst/>
            <a:gdLst>
              <a:gd name="connsiteX0" fmla="*/ 0 w 6857067"/>
              <a:gd name="connsiteY0" fmla="*/ 0 h 6857999"/>
              <a:gd name="connsiteX1" fmla="*/ 6857067 w 6857067"/>
              <a:gd name="connsiteY1" fmla="*/ 0 h 6857999"/>
              <a:gd name="connsiteX2" fmla="*/ 6857067 w 6857067"/>
              <a:gd name="connsiteY2" fmla="*/ 6857999 h 6857999"/>
              <a:gd name="connsiteX3" fmla="*/ 2492951 w 6857067"/>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857067" h="6857999">
                <a:moveTo>
                  <a:pt x="0" y="0"/>
                </a:moveTo>
                <a:lnTo>
                  <a:pt x="6857067" y="0"/>
                </a:lnTo>
                <a:lnTo>
                  <a:pt x="6857067" y="6857999"/>
                </a:lnTo>
                <a:lnTo>
                  <a:pt x="2492951" y="6857999"/>
                </a:lnTo>
                <a:close/>
              </a:path>
            </a:pathLst>
          </a:custGeom>
          <a:gradFill flip="none" rotWithShape="1">
            <a:gsLst>
              <a:gs pos="85000">
                <a:schemeClr val="bg1">
                  <a:alpha val="0"/>
                </a:schemeClr>
              </a:gs>
              <a:gs pos="0">
                <a:schemeClr val="bg1">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204F6D0-7D67-4B40-8635-BD4BEBC62A7F}"/>
              </a:ext>
            </a:extLst>
          </p:cNvPr>
          <p:cNvPicPr>
            <a:picLocks noChangeAspect="1"/>
          </p:cNvPicPr>
          <p:nvPr/>
        </p:nvPicPr>
        <p:blipFill>
          <a:blip r:embed="rId2"/>
          <a:stretch>
            <a:fillRect/>
          </a:stretch>
        </p:blipFill>
        <p:spPr>
          <a:xfrm>
            <a:off x="911656" y="5187197"/>
            <a:ext cx="390965" cy="333046"/>
          </a:xfrm>
          <a:prstGeom prst="rect">
            <a:avLst/>
          </a:prstGeom>
        </p:spPr>
      </p:pic>
      <p:pic>
        <p:nvPicPr>
          <p:cNvPr id="5" name="Picture 4">
            <a:extLst>
              <a:ext uri="{FF2B5EF4-FFF2-40B4-BE49-F238E27FC236}">
                <a16:creationId xmlns:a16="http://schemas.microsoft.com/office/drawing/2014/main" id="{3DF42848-BA60-41AD-9203-CACCEA960937}"/>
              </a:ext>
            </a:extLst>
          </p:cNvPr>
          <p:cNvPicPr>
            <a:picLocks noChangeAspect="1"/>
          </p:cNvPicPr>
          <p:nvPr/>
        </p:nvPicPr>
        <p:blipFill>
          <a:blip r:embed="rId3"/>
          <a:stretch>
            <a:fillRect/>
          </a:stretch>
        </p:blipFill>
        <p:spPr>
          <a:xfrm>
            <a:off x="3837210" y="3982363"/>
            <a:ext cx="367115" cy="380224"/>
          </a:xfrm>
          <a:prstGeom prst="rect">
            <a:avLst/>
          </a:prstGeom>
        </p:spPr>
      </p:pic>
      <p:pic>
        <p:nvPicPr>
          <p:cNvPr id="6" name="Picture 5">
            <a:extLst>
              <a:ext uri="{FF2B5EF4-FFF2-40B4-BE49-F238E27FC236}">
                <a16:creationId xmlns:a16="http://schemas.microsoft.com/office/drawing/2014/main" id="{80155C99-01F3-48BB-9DE4-27FCDFC092BB}"/>
              </a:ext>
            </a:extLst>
          </p:cNvPr>
          <p:cNvPicPr>
            <a:picLocks noChangeAspect="1"/>
          </p:cNvPicPr>
          <p:nvPr/>
        </p:nvPicPr>
        <p:blipFill>
          <a:blip r:embed="rId4"/>
          <a:stretch>
            <a:fillRect/>
          </a:stretch>
        </p:blipFill>
        <p:spPr>
          <a:xfrm>
            <a:off x="6711852" y="3629700"/>
            <a:ext cx="377071" cy="336825"/>
          </a:xfrm>
          <a:prstGeom prst="rect">
            <a:avLst/>
          </a:prstGeom>
        </p:spPr>
      </p:pic>
      <p:pic>
        <p:nvPicPr>
          <p:cNvPr id="8" name="Picture 7">
            <a:extLst>
              <a:ext uri="{FF2B5EF4-FFF2-40B4-BE49-F238E27FC236}">
                <a16:creationId xmlns:a16="http://schemas.microsoft.com/office/drawing/2014/main" id="{144A7A42-2663-4787-9DAD-8583B7280F30}"/>
              </a:ext>
            </a:extLst>
          </p:cNvPr>
          <p:cNvPicPr>
            <a:picLocks noChangeAspect="1"/>
          </p:cNvPicPr>
          <p:nvPr/>
        </p:nvPicPr>
        <p:blipFill rotWithShape="1">
          <a:blip r:embed="rId5"/>
          <a:srcRect l="11379" t="16243" r="14719" b="20426"/>
          <a:stretch/>
        </p:blipFill>
        <p:spPr>
          <a:xfrm>
            <a:off x="7612255" y="1584841"/>
            <a:ext cx="361907" cy="375905"/>
          </a:xfrm>
          <a:prstGeom prst="rect">
            <a:avLst/>
          </a:prstGeom>
        </p:spPr>
      </p:pic>
      <p:pic>
        <p:nvPicPr>
          <p:cNvPr id="12" name="Picture 11">
            <a:extLst>
              <a:ext uri="{FF2B5EF4-FFF2-40B4-BE49-F238E27FC236}">
                <a16:creationId xmlns:a16="http://schemas.microsoft.com/office/drawing/2014/main" id="{0AD5F858-4EE9-4C43-B1B1-5AB17FE990AE}"/>
              </a:ext>
            </a:extLst>
          </p:cNvPr>
          <p:cNvPicPr>
            <a:picLocks noChangeAspect="1"/>
          </p:cNvPicPr>
          <p:nvPr/>
        </p:nvPicPr>
        <p:blipFill>
          <a:blip r:embed="rId6"/>
          <a:stretch>
            <a:fillRect/>
          </a:stretch>
        </p:blipFill>
        <p:spPr>
          <a:xfrm>
            <a:off x="8651068" y="2792504"/>
            <a:ext cx="420168" cy="333394"/>
          </a:xfrm>
          <a:prstGeom prst="rect">
            <a:avLst/>
          </a:prstGeom>
        </p:spPr>
      </p:pic>
    </p:spTree>
    <p:extLst>
      <p:ext uri="{BB962C8B-B14F-4D97-AF65-F5344CB8AC3E}">
        <p14:creationId xmlns:p14="http://schemas.microsoft.com/office/powerpoint/2010/main" val="2529668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0-#ppt_w/2"/>
                                          </p:val>
                                        </p:tav>
                                        <p:tav tm="100000">
                                          <p:val>
                                            <p:strVal val="#ppt_x"/>
                                          </p:val>
                                        </p:tav>
                                      </p:tavLst>
                                    </p:anim>
                                    <p:anim calcmode="lin" valueType="num">
                                      <p:cBhvr additive="base">
                                        <p:cTn id="8" dur="500" fill="hold"/>
                                        <p:tgtEl>
                                          <p:spTgt spid="9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500"/>
                                        <p:tgtEl>
                                          <p:spTgt spid="13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 calcmode="lin" valueType="num">
                                      <p:cBhvr additive="base">
                                        <p:cTn id="22" dur="500" fill="hold"/>
                                        <p:tgtEl>
                                          <p:spTgt spid="91"/>
                                        </p:tgtEl>
                                        <p:attrNameLst>
                                          <p:attrName>ppt_x</p:attrName>
                                        </p:attrNameLst>
                                      </p:cBhvr>
                                      <p:tavLst>
                                        <p:tav tm="0">
                                          <p:val>
                                            <p:strVal val="0-#ppt_w/2"/>
                                          </p:val>
                                        </p:tav>
                                        <p:tav tm="100000">
                                          <p:val>
                                            <p:strVal val="#ppt_x"/>
                                          </p:val>
                                        </p:tav>
                                      </p:tavLst>
                                    </p:anim>
                                    <p:anim calcmode="lin" valueType="num">
                                      <p:cBhvr additive="base">
                                        <p:cTn id="23" dur="500" fill="hold"/>
                                        <p:tgtEl>
                                          <p:spTgt spid="91"/>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7"/>
                                        </p:tgtEl>
                                        <p:attrNameLst>
                                          <p:attrName>style.visibility</p:attrName>
                                        </p:attrNameLst>
                                      </p:cBhvr>
                                      <p:to>
                                        <p:strVal val="visible"/>
                                      </p:to>
                                    </p:set>
                                    <p:animEffect transition="in" filter="fade">
                                      <p:cBhvr>
                                        <p:cTn id="32" dur="500"/>
                                        <p:tgtEl>
                                          <p:spTgt spid="13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additive="base">
                                        <p:cTn id="37" dur="500" fill="hold"/>
                                        <p:tgtEl>
                                          <p:spTgt spid="99"/>
                                        </p:tgtEl>
                                        <p:attrNameLst>
                                          <p:attrName>ppt_x</p:attrName>
                                        </p:attrNameLst>
                                      </p:cBhvr>
                                      <p:tavLst>
                                        <p:tav tm="0">
                                          <p:val>
                                            <p:strVal val="#ppt_x"/>
                                          </p:val>
                                        </p:tav>
                                        <p:tav tm="100000">
                                          <p:val>
                                            <p:strVal val="#ppt_x"/>
                                          </p:val>
                                        </p:tav>
                                      </p:tavLst>
                                    </p:anim>
                                    <p:anim calcmode="lin" valueType="num">
                                      <p:cBhvr additive="base">
                                        <p:cTn id="38" dur="500" fill="hold"/>
                                        <p:tgtEl>
                                          <p:spTgt spid="9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7"/>
                                        </p:tgtEl>
                                        <p:attrNameLst>
                                          <p:attrName>style.visibility</p:attrName>
                                        </p:attrNameLst>
                                      </p:cBhvr>
                                      <p:to>
                                        <p:strVal val="visible"/>
                                      </p:to>
                                    </p:set>
                                    <p:anim calcmode="lin" valueType="num">
                                      <p:cBhvr additive="base">
                                        <p:cTn id="52" dur="500" fill="hold"/>
                                        <p:tgtEl>
                                          <p:spTgt spid="107"/>
                                        </p:tgtEl>
                                        <p:attrNameLst>
                                          <p:attrName>ppt_x</p:attrName>
                                        </p:attrNameLst>
                                      </p:cBhvr>
                                      <p:tavLst>
                                        <p:tav tm="0">
                                          <p:val>
                                            <p:strVal val="#ppt_x"/>
                                          </p:val>
                                        </p:tav>
                                        <p:tav tm="100000">
                                          <p:val>
                                            <p:strVal val="#ppt_x"/>
                                          </p:val>
                                        </p:tav>
                                      </p:tavLst>
                                    </p:anim>
                                    <p:anim calcmode="lin" valueType="num">
                                      <p:cBhvr additive="base">
                                        <p:cTn id="53" dur="500" fill="hold"/>
                                        <p:tgtEl>
                                          <p:spTgt spid="107"/>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5"/>
                                        </p:tgtEl>
                                        <p:attrNameLst>
                                          <p:attrName>style.visibility</p:attrName>
                                        </p:attrNameLst>
                                      </p:cBhvr>
                                      <p:to>
                                        <p:strVal val="visible"/>
                                      </p:to>
                                    </p:set>
                                    <p:animEffect transition="in" filter="fade">
                                      <p:cBhvr>
                                        <p:cTn id="62" dur="500"/>
                                        <p:tgtEl>
                                          <p:spTgt spid="145"/>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nodeType="clickEffect">
                                  <p:stCondLst>
                                    <p:cond delay="0"/>
                                  </p:stCondLst>
                                  <p:childTnLst>
                                    <p:set>
                                      <p:cBhvr>
                                        <p:cTn id="66" dur="1" fill="hold">
                                          <p:stCondLst>
                                            <p:cond delay="0"/>
                                          </p:stCondLst>
                                        </p:cTn>
                                        <p:tgtEl>
                                          <p:spTgt spid="115"/>
                                        </p:tgtEl>
                                        <p:attrNameLst>
                                          <p:attrName>style.visibility</p:attrName>
                                        </p:attrNameLst>
                                      </p:cBhvr>
                                      <p:to>
                                        <p:strVal val="visible"/>
                                      </p:to>
                                    </p:set>
                                    <p:anim calcmode="lin" valueType="num">
                                      <p:cBhvr additive="base">
                                        <p:cTn id="67" dur="500" fill="hold"/>
                                        <p:tgtEl>
                                          <p:spTgt spid="115"/>
                                        </p:tgtEl>
                                        <p:attrNameLst>
                                          <p:attrName>ppt_x</p:attrName>
                                        </p:attrNameLst>
                                      </p:cBhvr>
                                      <p:tavLst>
                                        <p:tav tm="0">
                                          <p:val>
                                            <p:strVal val="#ppt_x"/>
                                          </p:val>
                                        </p:tav>
                                        <p:tav tm="100000">
                                          <p:val>
                                            <p:strVal val="#ppt_x"/>
                                          </p:val>
                                        </p:tav>
                                      </p:tavLst>
                                    </p:anim>
                                    <p:anim calcmode="lin" valueType="num">
                                      <p:cBhvr additive="base">
                                        <p:cTn id="68" dur="500" fill="hold"/>
                                        <p:tgtEl>
                                          <p:spTgt spid="115"/>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ppt_x"/>
                                          </p:val>
                                        </p:tav>
                                        <p:tav tm="100000">
                                          <p:val>
                                            <p:strVal val="#ppt_x"/>
                                          </p:val>
                                        </p:tav>
                                      </p:tavLst>
                                    </p:anim>
                                    <p:anim calcmode="lin" valueType="num">
                                      <p:cBhvr additive="base">
                                        <p:cTn id="7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9"/>
                                        </p:tgtEl>
                                        <p:attrNameLst>
                                          <p:attrName>style.visibility</p:attrName>
                                        </p:attrNameLst>
                                      </p:cBhvr>
                                      <p:to>
                                        <p:strVal val="visible"/>
                                      </p:to>
                                    </p:set>
                                    <p:animEffect transition="in" filter="fade">
                                      <p:cBhvr>
                                        <p:cTn id="7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lumMod val="75000"/>
              </a:schemeClr>
            </a:gs>
            <a:gs pos="3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7323F042-0E28-41C3-9550-AFB58E484722}"/>
              </a:ext>
            </a:extLst>
          </p:cNvPr>
          <p:cNvSpPr/>
          <p:nvPr/>
        </p:nvSpPr>
        <p:spPr>
          <a:xfrm rot="17281152" flipH="1">
            <a:off x="6668381" y="2446860"/>
            <a:ext cx="176862" cy="1162847"/>
          </a:xfrm>
          <a:custGeom>
            <a:avLst/>
            <a:gdLst>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3419 h 853419"/>
              <a:gd name="connsiteX1" fmla="*/ 141051 w 141735"/>
              <a:gd name="connsiteY1" fmla="*/ 430266 h 853419"/>
              <a:gd name="connsiteX2" fmla="*/ 0 w 141735"/>
              <a:gd name="connsiteY2" fmla="*/ 2249 h 853419"/>
              <a:gd name="connsiteX0" fmla="*/ 43775 w 141735"/>
              <a:gd name="connsiteY0" fmla="*/ 853419 h 853419"/>
              <a:gd name="connsiteX1" fmla="*/ 141051 w 141735"/>
              <a:gd name="connsiteY1" fmla="*/ 430266 h 853419"/>
              <a:gd name="connsiteX2" fmla="*/ 0 w 141735"/>
              <a:gd name="connsiteY2" fmla="*/ 2249 h 853419"/>
              <a:gd name="connsiteX0" fmla="*/ 43775 w 143910"/>
              <a:gd name="connsiteY0" fmla="*/ 853419 h 853419"/>
              <a:gd name="connsiteX1" fmla="*/ 141051 w 143910"/>
              <a:gd name="connsiteY1" fmla="*/ 430266 h 853419"/>
              <a:gd name="connsiteX2" fmla="*/ 0 w 143910"/>
              <a:gd name="connsiteY2" fmla="*/ 2249 h 853419"/>
            </a:gdLst>
            <a:ahLst/>
            <a:cxnLst>
              <a:cxn ang="0">
                <a:pos x="connsiteX0" y="connsiteY0"/>
              </a:cxn>
              <a:cxn ang="0">
                <a:pos x="connsiteX1" y="connsiteY1"/>
              </a:cxn>
              <a:cxn ang="0">
                <a:pos x="connsiteX2" y="connsiteY2"/>
              </a:cxn>
            </a:cxnLst>
            <a:rect l="l" t="t" r="r" b="b"/>
            <a:pathLst>
              <a:path w="143910" h="853419">
                <a:moveTo>
                  <a:pt x="43775" y="853419"/>
                </a:moveTo>
                <a:cubicBezTo>
                  <a:pt x="149563" y="824642"/>
                  <a:pt x="148347" y="572128"/>
                  <a:pt x="141051" y="430266"/>
                </a:cubicBezTo>
                <a:cubicBezTo>
                  <a:pt x="133755" y="288404"/>
                  <a:pt x="115516" y="-29772"/>
                  <a:pt x="0" y="224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B960B0BD-06DB-4F30-9FB7-944F6933A88D}"/>
              </a:ext>
            </a:extLst>
          </p:cNvPr>
          <p:cNvGrpSpPr/>
          <p:nvPr/>
        </p:nvGrpSpPr>
        <p:grpSpPr>
          <a:xfrm>
            <a:off x="6964423" y="2954207"/>
            <a:ext cx="3152338" cy="1158929"/>
            <a:chOff x="6964423" y="2954207"/>
            <a:chExt cx="3152338" cy="1158929"/>
          </a:xfrm>
        </p:grpSpPr>
        <p:sp>
          <p:nvSpPr>
            <p:cNvPr id="13" name="Freeform: Shape 12">
              <a:extLst>
                <a:ext uri="{FF2B5EF4-FFF2-40B4-BE49-F238E27FC236}">
                  <a16:creationId xmlns:a16="http://schemas.microsoft.com/office/drawing/2014/main" id="{2D035277-4B88-4039-8E4B-FBC0C0714B68}"/>
                </a:ext>
              </a:extLst>
            </p:cNvPr>
            <p:cNvSpPr/>
            <p:nvPr/>
          </p:nvSpPr>
          <p:spPr>
            <a:xfrm rot="17169580">
              <a:off x="7969602" y="1949028"/>
              <a:ext cx="1141980" cy="3152338"/>
            </a:xfrm>
            <a:custGeom>
              <a:avLst/>
              <a:gdLst>
                <a:gd name="connsiteX0" fmla="*/ 570990 w 1141980"/>
                <a:gd name="connsiteY0" fmla="*/ 176910 h 3152338"/>
                <a:gd name="connsiteX1" fmla="*/ 433104 w 1141980"/>
                <a:gd name="connsiteY1" fmla="*/ 314796 h 3152338"/>
                <a:gd name="connsiteX2" fmla="*/ 570990 w 1141980"/>
                <a:gd name="connsiteY2" fmla="*/ 452682 h 3152338"/>
                <a:gd name="connsiteX3" fmla="*/ 708876 w 1141980"/>
                <a:gd name="connsiteY3" fmla="*/ 314796 h 3152338"/>
                <a:gd name="connsiteX4" fmla="*/ 570990 w 1141980"/>
                <a:gd name="connsiteY4" fmla="*/ 176910 h 3152338"/>
                <a:gd name="connsiteX5" fmla="*/ 570990 w 1141980"/>
                <a:gd name="connsiteY5" fmla="*/ 0 h 3152338"/>
                <a:gd name="connsiteX6" fmla="*/ 1141980 w 1141980"/>
                <a:gd name="connsiteY6" fmla="*/ 570990 h 3152338"/>
                <a:gd name="connsiteX7" fmla="*/ 1141979 w 1141980"/>
                <a:gd name="connsiteY7" fmla="*/ 2581348 h 3152338"/>
                <a:gd name="connsiteX8" fmla="*/ 570989 w 1141980"/>
                <a:gd name="connsiteY8" fmla="*/ 3152338 h 3152338"/>
                <a:gd name="connsiteX9" fmla="*/ 570990 w 1141980"/>
                <a:gd name="connsiteY9" fmla="*/ 3152337 h 3152338"/>
                <a:gd name="connsiteX10" fmla="*/ 0 w 1141980"/>
                <a:gd name="connsiteY10" fmla="*/ 2581347 h 3152338"/>
                <a:gd name="connsiteX11" fmla="*/ 0 w 1141980"/>
                <a:gd name="connsiteY11" fmla="*/ 570990 h 3152338"/>
                <a:gd name="connsiteX12" fmla="*/ 570990 w 1141980"/>
                <a:gd name="connsiteY12" fmla="*/ 0 h 315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1980" h="3152338">
                  <a:moveTo>
                    <a:pt x="570990" y="176910"/>
                  </a:moveTo>
                  <a:cubicBezTo>
                    <a:pt x="494838" y="176910"/>
                    <a:pt x="433104" y="238644"/>
                    <a:pt x="433104" y="314796"/>
                  </a:cubicBezTo>
                  <a:cubicBezTo>
                    <a:pt x="433104" y="390948"/>
                    <a:pt x="494838" y="452682"/>
                    <a:pt x="570990" y="452682"/>
                  </a:cubicBezTo>
                  <a:cubicBezTo>
                    <a:pt x="647142" y="452682"/>
                    <a:pt x="708876" y="390948"/>
                    <a:pt x="708876" y="314796"/>
                  </a:cubicBezTo>
                  <a:cubicBezTo>
                    <a:pt x="708876" y="238644"/>
                    <a:pt x="647142" y="176910"/>
                    <a:pt x="570990" y="176910"/>
                  </a:cubicBezTo>
                  <a:close/>
                  <a:moveTo>
                    <a:pt x="570990" y="0"/>
                  </a:moveTo>
                  <a:cubicBezTo>
                    <a:pt x="886339" y="0"/>
                    <a:pt x="1141980" y="255641"/>
                    <a:pt x="1141980" y="570990"/>
                  </a:cubicBezTo>
                  <a:cubicBezTo>
                    <a:pt x="1141980" y="1241109"/>
                    <a:pt x="1141979" y="1911229"/>
                    <a:pt x="1141979" y="2581348"/>
                  </a:cubicBezTo>
                  <a:cubicBezTo>
                    <a:pt x="1141979" y="2896697"/>
                    <a:pt x="886338" y="3152338"/>
                    <a:pt x="570989" y="3152338"/>
                  </a:cubicBezTo>
                  <a:lnTo>
                    <a:pt x="570990" y="3152337"/>
                  </a:lnTo>
                  <a:cubicBezTo>
                    <a:pt x="255641" y="3152337"/>
                    <a:pt x="0" y="2896696"/>
                    <a:pt x="0" y="2581347"/>
                  </a:cubicBezTo>
                  <a:lnTo>
                    <a:pt x="0" y="570990"/>
                  </a:lnTo>
                  <a:cubicBezTo>
                    <a:pt x="0" y="255641"/>
                    <a:pt x="255641" y="0"/>
                    <a:pt x="570990" y="0"/>
                  </a:cubicBezTo>
                  <a:close/>
                </a:path>
              </a:pathLst>
            </a:custGeom>
            <a:solidFill>
              <a:srgbClr val="FFC000"/>
            </a:solidFill>
            <a:ln>
              <a:noFill/>
            </a:ln>
            <a:effectLst>
              <a:outerShdw blurRad="50800" dist="1016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C9064F3F-835C-473A-9099-CA4DD3CAFFA7}"/>
                </a:ext>
              </a:extLst>
            </p:cNvPr>
            <p:cNvGrpSpPr/>
            <p:nvPr/>
          </p:nvGrpSpPr>
          <p:grpSpPr>
            <a:xfrm rot="1361608">
              <a:off x="7760358" y="3197281"/>
              <a:ext cx="2321722" cy="915855"/>
              <a:chOff x="2645250" y="3090326"/>
              <a:chExt cx="2321722" cy="915855"/>
            </a:xfrm>
          </p:grpSpPr>
          <p:sp>
            <p:nvSpPr>
              <p:cNvPr id="57" name="Rectangle 56">
                <a:extLst>
                  <a:ext uri="{FF2B5EF4-FFF2-40B4-BE49-F238E27FC236}">
                    <a16:creationId xmlns:a16="http://schemas.microsoft.com/office/drawing/2014/main" id="{480232B2-BBFD-43DC-9F11-EE9584B0CFFD}"/>
                  </a:ext>
                </a:extLst>
              </p:cNvPr>
              <p:cNvSpPr/>
              <p:nvPr/>
            </p:nvSpPr>
            <p:spPr>
              <a:xfrm rot="21245637">
                <a:off x="2667649" y="3101402"/>
                <a:ext cx="1647811" cy="904779"/>
              </a:xfrm>
              <a:prstGeom prst="rect">
                <a:avLst/>
              </a:prstGeom>
              <a:solidFill>
                <a:schemeClr val="bg1">
                  <a:lumMod val="95000"/>
                </a:schemeClr>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385A5DB3-C044-4688-B6E8-3DF57245AA40}"/>
                  </a:ext>
                </a:extLst>
              </p:cNvPr>
              <p:cNvSpPr txBox="1"/>
              <p:nvPr/>
            </p:nvSpPr>
            <p:spPr>
              <a:xfrm rot="21320082">
                <a:off x="4323847" y="3136429"/>
                <a:ext cx="6431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05</a:t>
                </a:r>
              </a:p>
            </p:txBody>
          </p:sp>
          <p:sp>
            <p:nvSpPr>
              <p:cNvPr id="59" name="TextBox 58">
                <a:extLst>
                  <a:ext uri="{FF2B5EF4-FFF2-40B4-BE49-F238E27FC236}">
                    <a16:creationId xmlns:a16="http://schemas.microsoft.com/office/drawing/2014/main" id="{638B0C3B-799D-40E3-AE72-A748939AFD89}"/>
                  </a:ext>
                </a:extLst>
              </p:cNvPr>
              <p:cNvSpPr txBox="1"/>
              <p:nvPr/>
            </p:nvSpPr>
            <p:spPr>
              <a:xfrm rot="21248596">
                <a:off x="2645250" y="3352992"/>
                <a:ext cx="17667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Our Technicians are Highly  Experienced in Security Service Area.</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49BB40D9-76DA-497C-BB41-E39782824DFF}"/>
                  </a:ext>
                </a:extLst>
              </p:cNvPr>
              <p:cNvSpPr txBox="1"/>
              <p:nvPr/>
            </p:nvSpPr>
            <p:spPr>
              <a:xfrm rot="21189763">
                <a:off x="2676793" y="3090326"/>
                <a:ext cx="16619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TECHNICIANS</a:t>
                </a:r>
              </a:p>
            </p:txBody>
          </p:sp>
        </p:grpSp>
      </p:grpSp>
      <p:sp>
        <p:nvSpPr>
          <p:cNvPr id="22" name="Freeform: Shape 21">
            <a:extLst>
              <a:ext uri="{FF2B5EF4-FFF2-40B4-BE49-F238E27FC236}">
                <a16:creationId xmlns:a16="http://schemas.microsoft.com/office/drawing/2014/main" id="{8FA236EA-52CA-48C3-B255-3278E4D9389B}"/>
              </a:ext>
            </a:extLst>
          </p:cNvPr>
          <p:cNvSpPr/>
          <p:nvPr/>
        </p:nvSpPr>
        <p:spPr>
          <a:xfrm rot="19492854" flipH="1">
            <a:off x="6414618" y="2834171"/>
            <a:ext cx="176862" cy="1016557"/>
          </a:xfrm>
          <a:custGeom>
            <a:avLst/>
            <a:gdLst>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3419 h 853419"/>
              <a:gd name="connsiteX1" fmla="*/ 141051 w 141735"/>
              <a:gd name="connsiteY1" fmla="*/ 430266 h 853419"/>
              <a:gd name="connsiteX2" fmla="*/ 0 w 141735"/>
              <a:gd name="connsiteY2" fmla="*/ 2249 h 853419"/>
              <a:gd name="connsiteX0" fmla="*/ 43775 w 141735"/>
              <a:gd name="connsiteY0" fmla="*/ 853419 h 853419"/>
              <a:gd name="connsiteX1" fmla="*/ 141051 w 141735"/>
              <a:gd name="connsiteY1" fmla="*/ 430266 h 853419"/>
              <a:gd name="connsiteX2" fmla="*/ 0 w 141735"/>
              <a:gd name="connsiteY2" fmla="*/ 2249 h 853419"/>
              <a:gd name="connsiteX0" fmla="*/ 43775 w 143910"/>
              <a:gd name="connsiteY0" fmla="*/ 853419 h 853419"/>
              <a:gd name="connsiteX1" fmla="*/ 141051 w 143910"/>
              <a:gd name="connsiteY1" fmla="*/ 430266 h 853419"/>
              <a:gd name="connsiteX2" fmla="*/ 0 w 143910"/>
              <a:gd name="connsiteY2" fmla="*/ 2249 h 853419"/>
            </a:gdLst>
            <a:ahLst/>
            <a:cxnLst>
              <a:cxn ang="0">
                <a:pos x="connsiteX0" y="connsiteY0"/>
              </a:cxn>
              <a:cxn ang="0">
                <a:pos x="connsiteX1" y="connsiteY1"/>
              </a:cxn>
              <a:cxn ang="0">
                <a:pos x="connsiteX2" y="connsiteY2"/>
              </a:cxn>
            </a:cxnLst>
            <a:rect l="l" t="t" r="r" b="b"/>
            <a:pathLst>
              <a:path w="143910" h="853419">
                <a:moveTo>
                  <a:pt x="43775" y="853419"/>
                </a:moveTo>
                <a:cubicBezTo>
                  <a:pt x="149563" y="824642"/>
                  <a:pt x="148347" y="572128"/>
                  <a:pt x="141051" y="430266"/>
                </a:cubicBezTo>
                <a:cubicBezTo>
                  <a:pt x="133755" y="288404"/>
                  <a:pt x="115516" y="-29772"/>
                  <a:pt x="0" y="224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7" name="Group 66">
            <a:extLst>
              <a:ext uri="{FF2B5EF4-FFF2-40B4-BE49-F238E27FC236}">
                <a16:creationId xmlns:a16="http://schemas.microsoft.com/office/drawing/2014/main" id="{E9FEFBE2-B41B-4717-98A2-17AE14955A62}"/>
              </a:ext>
            </a:extLst>
          </p:cNvPr>
          <p:cNvGrpSpPr/>
          <p:nvPr/>
        </p:nvGrpSpPr>
        <p:grpSpPr>
          <a:xfrm>
            <a:off x="7095301" y="3195312"/>
            <a:ext cx="1449968" cy="3185245"/>
            <a:chOff x="7095301" y="3195312"/>
            <a:chExt cx="1449968" cy="3185245"/>
          </a:xfrm>
        </p:grpSpPr>
        <p:sp>
          <p:nvSpPr>
            <p:cNvPr id="12" name="Freeform: Shape 11">
              <a:extLst>
                <a:ext uri="{FF2B5EF4-FFF2-40B4-BE49-F238E27FC236}">
                  <a16:creationId xmlns:a16="http://schemas.microsoft.com/office/drawing/2014/main" id="{FEFE5F97-0212-42C2-8898-D0A82A6D1B60}"/>
                </a:ext>
              </a:extLst>
            </p:cNvPr>
            <p:cNvSpPr/>
            <p:nvPr/>
          </p:nvSpPr>
          <p:spPr>
            <a:xfrm rot="19357199">
              <a:off x="7095301" y="3195312"/>
              <a:ext cx="1265921" cy="3185245"/>
            </a:xfrm>
            <a:custGeom>
              <a:avLst/>
              <a:gdLst>
                <a:gd name="connsiteX0" fmla="*/ 570990 w 1141980"/>
                <a:gd name="connsiteY0" fmla="*/ 176910 h 3152338"/>
                <a:gd name="connsiteX1" fmla="*/ 433104 w 1141980"/>
                <a:gd name="connsiteY1" fmla="*/ 314796 h 3152338"/>
                <a:gd name="connsiteX2" fmla="*/ 570990 w 1141980"/>
                <a:gd name="connsiteY2" fmla="*/ 452682 h 3152338"/>
                <a:gd name="connsiteX3" fmla="*/ 708876 w 1141980"/>
                <a:gd name="connsiteY3" fmla="*/ 314796 h 3152338"/>
                <a:gd name="connsiteX4" fmla="*/ 570990 w 1141980"/>
                <a:gd name="connsiteY4" fmla="*/ 176910 h 3152338"/>
                <a:gd name="connsiteX5" fmla="*/ 570990 w 1141980"/>
                <a:gd name="connsiteY5" fmla="*/ 0 h 3152338"/>
                <a:gd name="connsiteX6" fmla="*/ 1141980 w 1141980"/>
                <a:gd name="connsiteY6" fmla="*/ 570990 h 3152338"/>
                <a:gd name="connsiteX7" fmla="*/ 1141979 w 1141980"/>
                <a:gd name="connsiteY7" fmla="*/ 2581348 h 3152338"/>
                <a:gd name="connsiteX8" fmla="*/ 570989 w 1141980"/>
                <a:gd name="connsiteY8" fmla="*/ 3152338 h 3152338"/>
                <a:gd name="connsiteX9" fmla="*/ 570990 w 1141980"/>
                <a:gd name="connsiteY9" fmla="*/ 3152337 h 3152338"/>
                <a:gd name="connsiteX10" fmla="*/ 0 w 1141980"/>
                <a:gd name="connsiteY10" fmla="*/ 2581347 h 3152338"/>
                <a:gd name="connsiteX11" fmla="*/ 0 w 1141980"/>
                <a:gd name="connsiteY11" fmla="*/ 570990 h 3152338"/>
                <a:gd name="connsiteX12" fmla="*/ 570990 w 1141980"/>
                <a:gd name="connsiteY12" fmla="*/ 0 h 315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1980" h="3152338">
                  <a:moveTo>
                    <a:pt x="570990" y="176910"/>
                  </a:moveTo>
                  <a:cubicBezTo>
                    <a:pt x="494838" y="176910"/>
                    <a:pt x="433104" y="238644"/>
                    <a:pt x="433104" y="314796"/>
                  </a:cubicBezTo>
                  <a:cubicBezTo>
                    <a:pt x="433104" y="390948"/>
                    <a:pt x="494838" y="452682"/>
                    <a:pt x="570990" y="452682"/>
                  </a:cubicBezTo>
                  <a:cubicBezTo>
                    <a:pt x="647142" y="452682"/>
                    <a:pt x="708876" y="390948"/>
                    <a:pt x="708876" y="314796"/>
                  </a:cubicBezTo>
                  <a:cubicBezTo>
                    <a:pt x="708876" y="238644"/>
                    <a:pt x="647142" y="176910"/>
                    <a:pt x="570990" y="176910"/>
                  </a:cubicBezTo>
                  <a:close/>
                  <a:moveTo>
                    <a:pt x="570990" y="0"/>
                  </a:moveTo>
                  <a:cubicBezTo>
                    <a:pt x="886339" y="0"/>
                    <a:pt x="1141980" y="255641"/>
                    <a:pt x="1141980" y="570990"/>
                  </a:cubicBezTo>
                  <a:cubicBezTo>
                    <a:pt x="1141980" y="1241109"/>
                    <a:pt x="1141979" y="1911229"/>
                    <a:pt x="1141979" y="2581348"/>
                  </a:cubicBezTo>
                  <a:cubicBezTo>
                    <a:pt x="1141979" y="2896697"/>
                    <a:pt x="886338" y="3152338"/>
                    <a:pt x="570989" y="3152338"/>
                  </a:cubicBezTo>
                  <a:lnTo>
                    <a:pt x="570990" y="3152337"/>
                  </a:lnTo>
                  <a:cubicBezTo>
                    <a:pt x="255641" y="3152337"/>
                    <a:pt x="0" y="2896696"/>
                    <a:pt x="0" y="2581347"/>
                  </a:cubicBezTo>
                  <a:lnTo>
                    <a:pt x="0" y="570990"/>
                  </a:lnTo>
                  <a:cubicBezTo>
                    <a:pt x="0" y="255641"/>
                    <a:pt x="255641" y="0"/>
                    <a:pt x="570990" y="0"/>
                  </a:cubicBezTo>
                  <a:close/>
                </a:path>
              </a:pathLst>
            </a:custGeom>
            <a:solidFill>
              <a:srgbClr val="CC0099"/>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1" name="Group 50">
              <a:extLst>
                <a:ext uri="{FF2B5EF4-FFF2-40B4-BE49-F238E27FC236}">
                  <a16:creationId xmlns:a16="http://schemas.microsoft.com/office/drawing/2014/main" id="{C2FED356-66C7-442B-9DCD-5470F217A76F}"/>
                </a:ext>
              </a:extLst>
            </p:cNvPr>
            <p:cNvGrpSpPr/>
            <p:nvPr/>
          </p:nvGrpSpPr>
          <p:grpSpPr>
            <a:xfrm rot="14320385">
              <a:off x="6849483" y="4637832"/>
              <a:ext cx="2260552" cy="1131020"/>
              <a:chOff x="2060167" y="3041151"/>
              <a:chExt cx="2260552" cy="1131020"/>
            </a:xfrm>
          </p:grpSpPr>
          <p:sp>
            <p:nvSpPr>
              <p:cNvPr id="52" name="Rectangle 51">
                <a:extLst>
                  <a:ext uri="{FF2B5EF4-FFF2-40B4-BE49-F238E27FC236}">
                    <a16:creationId xmlns:a16="http://schemas.microsoft.com/office/drawing/2014/main" id="{B61D7246-B92A-4FE0-9A1C-7D6478829A43}"/>
                  </a:ext>
                </a:extLst>
              </p:cNvPr>
              <p:cNvSpPr/>
              <p:nvPr/>
            </p:nvSpPr>
            <p:spPr>
              <a:xfrm rot="21245637">
                <a:off x="2672908" y="3101131"/>
                <a:ext cx="1647811" cy="1006969"/>
              </a:xfrm>
              <a:prstGeom prst="rect">
                <a:avLst/>
              </a:prstGeom>
              <a:solidFill>
                <a:schemeClr val="bg1">
                  <a:lumMod val="95000"/>
                </a:schemeClr>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7CA497E1-DAC3-445D-BC98-C70175B33E1D}"/>
                  </a:ext>
                </a:extLst>
              </p:cNvPr>
              <p:cNvSpPr txBox="1"/>
              <p:nvPr/>
            </p:nvSpPr>
            <p:spPr>
              <a:xfrm rot="21416926">
                <a:off x="2060167" y="3441752"/>
                <a:ext cx="6431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04</a:t>
                </a:r>
              </a:p>
            </p:txBody>
          </p:sp>
          <p:sp>
            <p:nvSpPr>
              <p:cNvPr id="54" name="TextBox 53">
                <a:extLst>
                  <a:ext uri="{FF2B5EF4-FFF2-40B4-BE49-F238E27FC236}">
                    <a16:creationId xmlns:a16="http://schemas.microsoft.com/office/drawing/2014/main" id="{F13AA786-C5D4-428B-A0D8-9E13646EB557}"/>
                  </a:ext>
                </a:extLst>
              </p:cNvPr>
              <p:cNvSpPr txBox="1"/>
              <p:nvPr/>
            </p:nvSpPr>
            <p:spPr>
              <a:xfrm rot="5027506">
                <a:off x="2805848" y="3118125"/>
                <a:ext cx="109242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We are one of the fastest growing Brand in IT and Security Field.</a:t>
                </a:r>
              </a:p>
            </p:txBody>
          </p:sp>
          <p:sp>
            <p:nvSpPr>
              <p:cNvPr id="55" name="TextBox 54">
                <a:extLst>
                  <a:ext uri="{FF2B5EF4-FFF2-40B4-BE49-F238E27FC236}">
                    <a16:creationId xmlns:a16="http://schemas.microsoft.com/office/drawing/2014/main" id="{6DA028B5-00B0-4B88-BD40-82D87D856790}"/>
                  </a:ext>
                </a:extLst>
              </p:cNvPr>
              <p:cNvSpPr txBox="1"/>
              <p:nvPr/>
            </p:nvSpPr>
            <p:spPr>
              <a:xfrm rot="5023251">
                <a:off x="3528108" y="3377860"/>
                <a:ext cx="101197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BRAND</a:t>
                </a:r>
              </a:p>
            </p:txBody>
          </p:sp>
        </p:grpSp>
      </p:grpSp>
      <p:sp>
        <p:nvSpPr>
          <p:cNvPr id="23" name="Freeform: Shape 22">
            <a:extLst>
              <a:ext uri="{FF2B5EF4-FFF2-40B4-BE49-F238E27FC236}">
                <a16:creationId xmlns:a16="http://schemas.microsoft.com/office/drawing/2014/main" id="{05FDEEFD-4ADF-4332-948C-9745B6F8F0BC}"/>
              </a:ext>
            </a:extLst>
          </p:cNvPr>
          <p:cNvSpPr/>
          <p:nvPr/>
        </p:nvSpPr>
        <p:spPr>
          <a:xfrm rot="1646982" flipH="1">
            <a:off x="5522617" y="2894114"/>
            <a:ext cx="176862" cy="1016557"/>
          </a:xfrm>
          <a:custGeom>
            <a:avLst/>
            <a:gdLst>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3419 h 853419"/>
              <a:gd name="connsiteX1" fmla="*/ 141051 w 141735"/>
              <a:gd name="connsiteY1" fmla="*/ 430266 h 853419"/>
              <a:gd name="connsiteX2" fmla="*/ 0 w 141735"/>
              <a:gd name="connsiteY2" fmla="*/ 2249 h 853419"/>
              <a:gd name="connsiteX0" fmla="*/ 43775 w 141735"/>
              <a:gd name="connsiteY0" fmla="*/ 853419 h 853419"/>
              <a:gd name="connsiteX1" fmla="*/ 141051 w 141735"/>
              <a:gd name="connsiteY1" fmla="*/ 430266 h 853419"/>
              <a:gd name="connsiteX2" fmla="*/ 0 w 141735"/>
              <a:gd name="connsiteY2" fmla="*/ 2249 h 853419"/>
              <a:gd name="connsiteX0" fmla="*/ 43775 w 143910"/>
              <a:gd name="connsiteY0" fmla="*/ 853419 h 853419"/>
              <a:gd name="connsiteX1" fmla="*/ 141051 w 143910"/>
              <a:gd name="connsiteY1" fmla="*/ 430266 h 853419"/>
              <a:gd name="connsiteX2" fmla="*/ 0 w 143910"/>
              <a:gd name="connsiteY2" fmla="*/ 2249 h 853419"/>
            </a:gdLst>
            <a:ahLst/>
            <a:cxnLst>
              <a:cxn ang="0">
                <a:pos x="connsiteX0" y="connsiteY0"/>
              </a:cxn>
              <a:cxn ang="0">
                <a:pos x="connsiteX1" y="connsiteY1"/>
              </a:cxn>
              <a:cxn ang="0">
                <a:pos x="connsiteX2" y="connsiteY2"/>
              </a:cxn>
            </a:cxnLst>
            <a:rect l="l" t="t" r="r" b="b"/>
            <a:pathLst>
              <a:path w="143910" h="853419">
                <a:moveTo>
                  <a:pt x="43775" y="853419"/>
                </a:moveTo>
                <a:cubicBezTo>
                  <a:pt x="149563" y="824642"/>
                  <a:pt x="148347" y="572128"/>
                  <a:pt x="141051" y="430266"/>
                </a:cubicBezTo>
                <a:cubicBezTo>
                  <a:pt x="133755" y="288404"/>
                  <a:pt x="115516" y="-29772"/>
                  <a:pt x="0" y="224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2564555B-F9EA-4754-8C9D-58F08F0D499F}"/>
              </a:ext>
            </a:extLst>
          </p:cNvPr>
          <p:cNvSpPr/>
          <p:nvPr/>
        </p:nvSpPr>
        <p:spPr>
          <a:xfrm rot="3462330" flipH="1">
            <a:off x="5288063" y="2498451"/>
            <a:ext cx="176862" cy="1162847"/>
          </a:xfrm>
          <a:custGeom>
            <a:avLst/>
            <a:gdLst>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3419 h 853419"/>
              <a:gd name="connsiteX1" fmla="*/ 141051 w 141735"/>
              <a:gd name="connsiteY1" fmla="*/ 430266 h 853419"/>
              <a:gd name="connsiteX2" fmla="*/ 0 w 141735"/>
              <a:gd name="connsiteY2" fmla="*/ 2249 h 853419"/>
              <a:gd name="connsiteX0" fmla="*/ 43775 w 141735"/>
              <a:gd name="connsiteY0" fmla="*/ 853419 h 853419"/>
              <a:gd name="connsiteX1" fmla="*/ 141051 w 141735"/>
              <a:gd name="connsiteY1" fmla="*/ 430266 h 853419"/>
              <a:gd name="connsiteX2" fmla="*/ 0 w 141735"/>
              <a:gd name="connsiteY2" fmla="*/ 2249 h 853419"/>
              <a:gd name="connsiteX0" fmla="*/ 43775 w 143910"/>
              <a:gd name="connsiteY0" fmla="*/ 853419 h 853419"/>
              <a:gd name="connsiteX1" fmla="*/ 141051 w 143910"/>
              <a:gd name="connsiteY1" fmla="*/ 430266 h 853419"/>
              <a:gd name="connsiteX2" fmla="*/ 0 w 143910"/>
              <a:gd name="connsiteY2" fmla="*/ 2249 h 853419"/>
            </a:gdLst>
            <a:ahLst/>
            <a:cxnLst>
              <a:cxn ang="0">
                <a:pos x="connsiteX0" y="connsiteY0"/>
              </a:cxn>
              <a:cxn ang="0">
                <a:pos x="connsiteX1" y="connsiteY1"/>
              </a:cxn>
              <a:cxn ang="0">
                <a:pos x="connsiteX2" y="connsiteY2"/>
              </a:cxn>
            </a:cxnLst>
            <a:rect l="l" t="t" r="r" b="b"/>
            <a:pathLst>
              <a:path w="143910" h="853419">
                <a:moveTo>
                  <a:pt x="43775" y="853419"/>
                </a:moveTo>
                <a:cubicBezTo>
                  <a:pt x="149563" y="824642"/>
                  <a:pt x="148347" y="572128"/>
                  <a:pt x="141051" y="430266"/>
                </a:cubicBezTo>
                <a:cubicBezTo>
                  <a:pt x="133755" y="288404"/>
                  <a:pt x="115516" y="-29772"/>
                  <a:pt x="0" y="224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BD62EDE0-893F-4D49-BD2B-AAEC96A57BF4}"/>
              </a:ext>
            </a:extLst>
          </p:cNvPr>
          <p:cNvSpPr/>
          <p:nvPr/>
        </p:nvSpPr>
        <p:spPr>
          <a:xfrm rot="21225324" flipH="1">
            <a:off x="5973240" y="3022868"/>
            <a:ext cx="147969" cy="851170"/>
          </a:xfrm>
          <a:custGeom>
            <a:avLst/>
            <a:gdLst>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1170 h 851170"/>
              <a:gd name="connsiteX1" fmla="*/ 141051 w 141735"/>
              <a:gd name="connsiteY1" fmla="*/ 428017 h 851170"/>
              <a:gd name="connsiteX2" fmla="*/ 0 w 141735"/>
              <a:gd name="connsiteY2" fmla="*/ 0 h 851170"/>
              <a:gd name="connsiteX0" fmla="*/ 43775 w 147969"/>
              <a:gd name="connsiteY0" fmla="*/ 851170 h 851170"/>
              <a:gd name="connsiteX1" fmla="*/ 141051 w 147969"/>
              <a:gd name="connsiteY1" fmla="*/ 428017 h 851170"/>
              <a:gd name="connsiteX2" fmla="*/ 0 w 147969"/>
              <a:gd name="connsiteY2" fmla="*/ 0 h 851170"/>
            </a:gdLst>
            <a:ahLst/>
            <a:cxnLst>
              <a:cxn ang="0">
                <a:pos x="connsiteX0" y="connsiteY0"/>
              </a:cxn>
              <a:cxn ang="0">
                <a:pos x="connsiteX1" y="connsiteY1"/>
              </a:cxn>
              <a:cxn ang="0">
                <a:pos x="connsiteX2" y="connsiteY2"/>
              </a:cxn>
            </a:cxnLst>
            <a:rect l="l" t="t" r="r" b="b"/>
            <a:pathLst>
              <a:path w="147969" h="851170">
                <a:moveTo>
                  <a:pt x="43775" y="851170"/>
                </a:moveTo>
                <a:cubicBezTo>
                  <a:pt x="173803" y="794982"/>
                  <a:pt x="148347" y="569879"/>
                  <a:pt x="141051" y="428017"/>
                </a:cubicBezTo>
                <a:cubicBezTo>
                  <a:pt x="133755" y="286155"/>
                  <a:pt x="142723" y="76064"/>
                  <a:pt x="0"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0D9CE95-A3D6-4AA8-9433-BFE0A74C559E}"/>
              </a:ext>
            </a:extLst>
          </p:cNvPr>
          <p:cNvSpPr/>
          <p:nvPr/>
        </p:nvSpPr>
        <p:spPr>
          <a:xfrm>
            <a:off x="5553221" y="276663"/>
            <a:ext cx="1085558" cy="3152337"/>
          </a:xfrm>
          <a:custGeom>
            <a:avLst/>
            <a:gdLst>
              <a:gd name="connsiteX0" fmla="*/ 542779 w 1085558"/>
              <a:gd name="connsiteY0" fmla="*/ 2314981 h 3152337"/>
              <a:gd name="connsiteX1" fmla="*/ 248202 w 1085558"/>
              <a:gd name="connsiteY1" fmla="*/ 2609558 h 3152337"/>
              <a:gd name="connsiteX2" fmla="*/ 542779 w 1085558"/>
              <a:gd name="connsiteY2" fmla="*/ 2904135 h 3152337"/>
              <a:gd name="connsiteX3" fmla="*/ 837356 w 1085558"/>
              <a:gd name="connsiteY3" fmla="*/ 2609558 h 3152337"/>
              <a:gd name="connsiteX4" fmla="*/ 542779 w 1085558"/>
              <a:gd name="connsiteY4" fmla="*/ 2314981 h 3152337"/>
              <a:gd name="connsiteX5" fmla="*/ 542779 w 1085558"/>
              <a:gd name="connsiteY5" fmla="*/ 0 h 3152337"/>
              <a:gd name="connsiteX6" fmla="*/ 654623 w 1085558"/>
              <a:gd name="connsiteY6" fmla="*/ 111844 h 3152337"/>
              <a:gd name="connsiteX7" fmla="*/ 654622 w 1085558"/>
              <a:gd name="connsiteY7" fmla="*/ 2078568 h 3152337"/>
              <a:gd name="connsiteX8" fmla="*/ 754054 w 1085558"/>
              <a:gd name="connsiteY8" fmla="*/ 2109433 h 3152337"/>
              <a:gd name="connsiteX9" fmla="*/ 1085558 w 1085558"/>
              <a:gd name="connsiteY9" fmla="*/ 2609558 h 3152337"/>
              <a:gd name="connsiteX10" fmla="*/ 542779 w 1085558"/>
              <a:gd name="connsiteY10" fmla="*/ 3152337 h 3152337"/>
              <a:gd name="connsiteX11" fmla="*/ 0 w 1085558"/>
              <a:gd name="connsiteY11" fmla="*/ 2609558 h 3152337"/>
              <a:gd name="connsiteX12" fmla="*/ 331505 w 1085558"/>
              <a:gd name="connsiteY12" fmla="*/ 2109433 h 3152337"/>
              <a:gd name="connsiteX13" fmla="*/ 430935 w 1085558"/>
              <a:gd name="connsiteY13" fmla="*/ 2078568 h 3152337"/>
              <a:gd name="connsiteX14" fmla="*/ 430935 w 1085558"/>
              <a:gd name="connsiteY14" fmla="*/ 733243 h 3152337"/>
              <a:gd name="connsiteX15" fmla="*/ 210016 w 1085558"/>
              <a:gd name="connsiteY15" fmla="*/ 733243 h 3152337"/>
              <a:gd name="connsiteX16" fmla="*/ 210016 w 1085558"/>
              <a:gd name="connsiteY16" fmla="*/ 614047 h 3152337"/>
              <a:gd name="connsiteX17" fmla="*/ 430935 w 1085558"/>
              <a:gd name="connsiteY17" fmla="*/ 614047 h 3152337"/>
              <a:gd name="connsiteX18" fmla="*/ 430935 w 1085558"/>
              <a:gd name="connsiteY18" fmla="*/ 564707 h 3152337"/>
              <a:gd name="connsiteX19" fmla="*/ 253425 w 1085558"/>
              <a:gd name="connsiteY19" fmla="*/ 564707 h 3152337"/>
              <a:gd name="connsiteX20" fmla="*/ 253425 w 1085558"/>
              <a:gd name="connsiteY20" fmla="*/ 445511 h 3152337"/>
              <a:gd name="connsiteX21" fmla="*/ 430935 w 1085558"/>
              <a:gd name="connsiteY21" fmla="*/ 445511 h 3152337"/>
              <a:gd name="connsiteX22" fmla="*/ 430935 w 1085558"/>
              <a:gd name="connsiteY22" fmla="*/ 396171 h 3152337"/>
              <a:gd name="connsiteX23" fmla="*/ 110679 w 1085558"/>
              <a:gd name="connsiteY23" fmla="*/ 396171 h 3152337"/>
              <a:gd name="connsiteX24" fmla="*/ 110679 w 1085558"/>
              <a:gd name="connsiteY24" fmla="*/ 276975 h 3152337"/>
              <a:gd name="connsiteX25" fmla="*/ 430935 w 1085558"/>
              <a:gd name="connsiteY25" fmla="*/ 276975 h 3152337"/>
              <a:gd name="connsiteX26" fmla="*/ 430935 w 1085558"/>
              <a:gd name="connsiteY26" fmla="*/ 111844 h 3152337"/>
              <a:gd name="connsiteX27" fmla="*/ 542779 w 1085558"/>
              <a:gd name="connsiteY27" fmla="*/ 0 h 315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5558" h="3152337">
                <a:moveTo>
                  <a:pt x="542779" y="2314981"/>
                </a:moveTo>
                <a:cubicBezTo>
                  <a:pt x="380089" y="2314981"/>
                  <a:pt x="248202" y="2446868"/>
                  <a:pt x="248202" y="2609558"/>
                </a:cubicBezTo>
                <a:cubicBezTo>
                  <a:pt x="248202" y="2772248"/>
                  <a:pt x="380089" y="2904135"/>
                  <a:pt x="542779" y="2904135"/>
                </a:cubicBezTo>
                <a:cubicBezTo>
                  <a:pt x="705469" y="2904135"/>
                  <a:pt x="837356" y="2772248"/>
                  <a:pt x="837356" y="2609558"/>
                </a:cubicBezTo>
                <a:cubicBezTo>
                  <a:pt x="837356" y="2446868"/>
                  <a:pt x="705469" y="2314981"/>
                  <a:pt x="542779" y="2314981"/>
                </a:cubicBezTo>
                <a:close/>
                <a:moveTo>
                  <a:pt x="542779" y="0"/>
                </a:moveTo>
                <a:cubicBezTo>
                  <a:pt x="604549" y="0"/>
                  <a:pt x="654623" y="50074"/>
                  <a:pt x="654623" y="111844"/>
                </a:cubicBezTo>
                <a:lnTo>
                  <a:pt x="654622" y="2078568"/>
                </a:lnTo>
                <a:lnTo>
                  <a:pt x="754054" y="2109433"/>
                </a:lnTo>
                <a:cubicBezTo>
                  <a:pt x="948865" y="2191832"/>
                  <a:pt x="1085558" y="2384731"/>
                  <a:pt x="1085558" y="2609558"/>
                </a:cubicBezTo>
                <a:cubicBezTo>
                  <a:pt x="1085558" y="2909327"/>
                  <a:pt x="842548" y="3152337"/>
                  <a:pt x="542779" y="3152337"/>
                </a:cubicBezTo>
                <a:cubicBezTo>
                  <a:pt x="243010" y="3152337"/>
                  <a:pt x="0" y="2909327"/>
                  <a:pt x="0" y="2609558"/>
                </a:cubicBezTo>
                <a:cubicBezTo>
                  <a:pt x="0" y="2384731"/>
                  <a:pt x="136693" y="2191832"/>
                  <a:pt x="331505" y="2109433"/>
                </a:cubicBezTo>
                <a:lnTo>
                  <a:pt x="430935" y="2078568"/>
                </a:lnTo>
                <a:lnTo>
                  <a:pt x="430935" y="733243"/>
                </a:lnTo>
                <a:lnTo>
                  <a:pt x="210016" y="733243"/>
                </a:lnTo>
                <a:lnTo>
                  <a:pt x="210016" y="614047"/>
                </a:lnTo>
                <a:lnTo>
                  <a:pt x="430935" y="614047"/>
                </a:lnTo>
                <a:lnTo>
                  <a:pt x="430935" y="564707"/>
                </a:lnTo>
                <a:lnTo>
                  <a:pt x="253425" y="564707"/>
                </a:lnTo>
                <a:lnTo>
                  <a:pt x="253425" y="445511"/>
                </a:lnTo>
                <a:lnTo>
                  <a:pt x="430935" y="445511"/>
                </a:lnTo>
                <a:lnTo>
                  <a:pt x="430935" y="396171"/>
                </a:lnTo>
                <a:lnTo>
                  <a:pt x="110679" y="396171"/>
                </a:lnTo>
                <a:lnTo>
                  <a:pt x="110679" y="276975"/>
                </a:lnTo>
                <a:lnTo>
                  <a:pt x="430935" y="276975"/>
                </a:lnTo>
                <a:lnTo>
                  <a:pt x="430935" y="111844"/>
                </a:lnTo>
                <a:cubicBezTo>
                  <a:pt x="430935" y="50074"/>
                  <a:pt x="481009" y="0"/>
                  <a:pt x="542779" y="0"/>
                </a:cubicBezTo>
                <a:close/>
              </a:path>
            </a:pathLst>
          </a:custGeom>
          <a:gradFill flip="none" rotWithShape="1">
            <a:gsLst>
              <a:gs pos="93000">
                <a:srgbClr val="804518"/>
              </a:gs>
              <a:gs pos="37152">
                <a:srgbClr val="C38724"/>
              </a:gs>
              <a:gs pos="26000">
                <a:srgbClr val="804518"/>
              </a:gs>
              <a:gs pos="48000">
                <a:srgbClr val="804518"/>
              </a:gs>
              <a:gs pos="69000">
                <a:srgbClr val="C38724"/>
              </a:gs>
              <a:gs pos="6000">
                <a:srgbClr val="C38724"/>
              </a:gs>
              <a:gs pos="16000">
                <a:srgbClr val="804518"/>
              </a:gs>
              <a:gs pos="59000">
                <a:srgbClr val="FAFF8B"/>
              </a:gs>
            </a:gsLst>
            <a:lin ang="5400000" scaled="1"/>
            <a:tileRect/>
          </a:gradFill>
          <a:ln>
            <a:noFill/>
          </a:ln>
          <a:effectLst>
            <a:outerShdw blurRad="114300" dist="76200" dir="8100000" algn="tr" rotWithShape="0">
              <a:prstClr val="black">
                <a:alpha val="40000"/>
              </a:prstClr>
            </a:outerShdw>
          </a:effectLst>
          <a:scene3d>
            <a:camera prst="perspectiveRight">
              <a:rot lat="0" lon="20400000" rev="0"/>
            </a:camera>
            <a:lightRig rig="glow" dir="t"/>
          </a:scene3d>
          <a:sp3d extrusionH="336550" prstMaterial="plastic">
            <a:extrusionClr>
              <a:srgbClr val="AC7F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02E2E06D-F748-4DEA-966A-FA841B7A1365}"/>
              </a:ext>
            </a:extLst>
          </p:cNvPr>
          <p:cNvGrpSpPr/>
          <p:nvPr/>
        </p:nvGrpSpPr>
        <p:grpSpPr>
          <a:xfrm>
            <a:off x="5553220" y="3596803"/>
            <a:ext cx="1141980" cy="3152338"/>
            <a:chOff x="5553220" y="3596803"/>
            <a:chExt cx="1141980" cy="3152338"/>
          </a:xfrm>
        </p:grpSpPr>
        <p:sp>
          <p:nvSpPr>
            <p:cNvPr id="11" name="Freeform: Shape 10">
              <a:extLst>
                <a:ext uri="{FF2B5EF4-FFF2-40B4-BE49-F238E27FC236}">
                  <a16:creationId xmlns:a16="http://schemas.microsoft.com/office/drawing/2014/main" id="{35B8066A-82E1-4E17-9650-A446F270449F}"/>
                </a:ext>
              </a:extLst>
            </p:cNvPr>
            <p:cNvSpPr/>
            <p:nvPr/>
          </p:nvSpPr>
          <p:spPr>
            <a:xfrm>
              <a:off x="5553220" y="3596803"/>
              <a:ext cx="1141980" cy="3152338"/>
            </a:xfrm>
            <a:custGeom>
              <a:avLst/>
              <a:gdLst>
                <a:gd name="connsiteX0" fmla="*/ 570990 w 1141980"/>
                <a:gd name="connsiteY0" fmla="*/ 176910 h 3152338"/>
                <a:gd name="connsiteX1" fmla="*/ 433104 w 1141980"/>
                <a:gd name="connsiteY1" fmla="*/ 314796 h 3152338"/>
                <a:gd name="connsiteX2" fmla="*/ 570990 w 1141980"/>
                <a:gd name="connsiteY2" fmla="*/ 452682 h 3152338"/>
                <a:gd name="connsiteX3" fmla="*/ 708876 w 1141980"/>
                <a:gd name="connsiteY3" fmla="*/ 314796 h 3152338"/>
                <a:gd name="connsiteX4" fmla="*/ 570990 w 1141980"/>
                <a:gd name="connsiteY4" fmla="*/ 176910 h 3152338"/>
                <a:gd name="connsiteX5" fmla="*/ 570990 w 1141980"/>
                <a:gd name="connsiteY5" fmla="*/ 0 h 3152338"/>
                <a:gd name="connsiteX6" fmla="*/ 1141980 w 1141980"/>
                <a:gd name="connsiteY6" fmla="*/ 570990 h 3152338"/>
                <a:gd name="connsiteX7" fmla="*/ 1141979 w 1141980"/>
                <a:gd name="connsiteY7" fmla="*/ 2581348 h 3152338"/>
                <a:gd name="connsiteX8" fmla="*/ 570989 w 1141980"/>
                <a:gd name="connsiteY8" fmla="*/ 3152338 h 3152338"/>
                <a:gd name="connsiteX9" fmla="*/ 570990 w 1141980"/>
                <a:gd name="connsiteY9" fmla="*/ 3152337 h 3152338"/>
                <a:gd name="connsiteX10" fmla="*/ 0 w 1141980"/>
                <a:gd name="connsiteY10" fmla="*/ 2581347 h 3152338"/>
                <a:gd name="connsiteX11" fmla="*/ 0 w 1141980"/>
                <a:gd name="connsiteY11" fmla="*/ 570990 h 3152338"/>
                <a:gd name="connsiteX12" fmla="*/ 570990 w 1141980"/>
                <a:gd name="connsiteY12" fmla="*/ 0 h 315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1980" h="3152338">
                  <a:moveTo>
                    <a:pt x="570990" y="176910"/>
                  </a:moveTo>
                  <a:cubicBezTo>
                    <a:pt x="494838" y="176910"/>
                    <a:pt x="433104" y="238644"/>
                    <a:pt x="433104" y="314796"/>
                  </a:cubicBezTo>
                  <a:cubicBezTo>
                    <a:pt x="433104" y="390948"/>
                    <a:pt x="494838" y="452682"/>
                    <a:pt x="570990" y="452682"/>
                  </a:cubicBezTo>
                  <a:cubicBezTo>
                    <a:pt x="647142" y="452682"/>
                    <a:pt x="708876" y="390948"/>
                    <a:pt x="708876" y="314796"/>
                  </a:cubicBezTo>
                  <a:cubicBezTo>
                    <a:pt x="708876" y="238644"/>
                    <a:pt x="647142" y="176910"/>
                    <a:pt x="570990" y="176910"/>
                  </a:cubicBezTo>
                  <a:close/>
                  <a:moveTo>
                    <a:pt x="570990" y="0"/>
                  </a:moveTo>
                  <a:cubicBezTo>
                    <a:pt x="886339" y="0"/>
                    <a:pt x="1141980" y="255641"/>
                    <a:pt x="1141980" y="570990"/>
                  </a:cubicBezTo>
                  <a:cubicBezTo>
                    <a:pt x="1141980" y="1241109"/>
                    <a:pt x="1141979" y="1911229"/>
                    <a:pt x="1141979" y="2581348"/>
                  </a:cubicBezTo>
                  <a:cubicBezTo>
                    <a:pt x="1141979" y="2896697"/>
                    <a:pt x="886338" y="3152338"/>
                    <a:pt x="570989" y="3152338"/>
                  </a:cubicBezTo>
                  <a:lnTo>
                    <a:pt x="570990" y="3152337"/>
                  </a:lnTo>
                  <a:cubicBezTo>
                    <a:pt x="255641" y="3152337"/>
                    <a:pt x="0" y="2896696"/>
                    <a:pt x="0" y="2581347"/>
                  </a:cubicBezTo>
                  <a:lnTo>
                    <a:pt x="0" y="570990"/>
                  </a:lnTo>
                  <a:cubicBezTo>
                    <a:pt x="0" y="255641"/>
                    <a:pt x="255641" y="0"/>
                    <a:pt x="570990" y="0"/>
                  </a:cubicBezTo>
                  <a:close/>
                </a:path>
              </a:pathLst>
            </a:custGeom>
            <a:solidFill>
              <a:srgbClr val="00B050"/>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55578CC4-258B-4F6E-8BEA-C951316EF511}"/>
                </a:ext>
              </a:extLst>
            </p:cNvPr>
            <p:cNvGrpSpPr/>
            <p:nvPr/>
          </p:nvGrpSpPr>
          <p:grpSpPr>
            <a:xfrm rot="16486797">
              <a:off x="4968078" y="5080897"/>
              <a:ext cx="2290481" cy="912857"/>
              <a:chOff x="2074905" y="3098704"/>
              <a:chExt cx="2290481" cy="912857"/>
            </a:xfrm>
          </p:grpSpPr>
          <p:sp>
            <p:nvSpPr>
              <p:cNvPr id="47" name="Rectangle 46">
                <a:extLst>
                  <a:ext uri="{FF2B5EF4-FFF2-40B4-BE49-F238E27FC236}">
                    <a16:creationId xmlns:a16="http://schemas.microsoft.com/office/drawing/2014/main" id="{1A8B6128-D087-4FCD-939C-DF02CC30F407}"/>
                  </a:ext>
                </a:extLst>
              </p:cNvPr>
              <p:cNvSpPr/>
              <p:nvPr/>
            </p:nvSpPr>
            <p:spPr>
              <a:xfrm rot="21245637">
                <a:off x="2667649" y="3101402"/>
                <a:ext cx="1647811" cy="904779"/>
              </a:xfrm>
              <a:prstGeom prst="rect">
                <a:avLst/>
              </a:prstGeom>
              <a:solidFill>
                <a:schemeClr val="bg1">
                  <a:lumMod val="95000"/>
                </a:schemeClr>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64210D5E-C294-4044-AFFB-6D6C2E8A3933}"/>
                  </a:ext>
                </a:extLst>
              </p:cNvPr>
              <p:cNvSpPr txBox="1"/>
              <p:nvPr/>
            </p:nvSpPr>
            <p:spPr>
              <a:xfrm rot="21416926">
                <a:off x="2074905" y="3359150"/>
                <a:ext cx="6431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03</a:t>
                </a:r>
              </a:p>
            </p:txBody>
          </p:sp>
          <p:sp>
            <p:nvSpPr>
              <p:cNvPr id="49" name="TextBox 48">
                <a:extLst>
                  <a:ext uri="{FF2B5EF4-FFF2-40B4-BE49-F238E27FC236}">
                    <a16:creationId xmlns:a16="http://schemas.microsoft.com/office/drawing/2014/main" id="{9799515A-8A2F-449B-8F2E-9C27248EF9C4}"/>
                  </a:ext>
                </a:extLst>
              </p:cNvPr>
              <p:cNvSpPr txBox="1"/>
              <p:nvPr/>
            </p:nvSpPr>
            <p:spPr>
              <a:xfrm rot="21235010">
                <a:off x="2640299" y="3365230"/>
                <a:ext cx="172508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We have 24X7 Customer Support and Provide PAN INDIA Coverage.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A6957F45-9BA0-4A49-810B-4B63D66F87D8}"/>
                  </a:ext>
                </a:extLst>
              </p:cNvPr>
              <p:cNvSpPr txBox="1"/>
              <p:nvPr/>
            </p:nvSpPr>
            <p:spPr>
              <a:xfrm rot="21235010">
                <a:off x="2747372" y="3098704"/>
                <a:ext cx="145678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SERVICE</a:t>
                </a:r>
              </a:p>
            </p:txBody>
          </p:sp>
        </p:grpSp>
      </p:grpSp>
      <p:grpSp>
        <p:nvGrpSpPr>
          <p:cNvPr id="65" name="Group 64">
            <a:extLst>
              <a:ext uri="{FF2B5EF4-FFF2-40B4-BE49-F238E27FC236}">
                <a16:creationId xmlns:a16="http://schemas.microsoft.com/office/drawing/2014/main" id="{E61D2E04-01A3-4A55-8680-4ABF8D971217}"/>
              </a:ext>
            </a:extLst>
          </p:cNvPr>
          <p:cNvGrpSpPr/>
          <p:nvPr/>
        </p:nvGrpSpPr>
        <p:grpSpPr>
          <a:xfrm>
            <a:off x="4070628" y="3406430"/>
            <a:ext cx="1141980" cy="3152338"/>
            <a:chOff x="4071028" y="3364210"/>
            <a:chExt cx="1141980" cy="3152338"/>
          </a:xfrm>
        </p:grpSpPr>
        <p:sp>
          <p:nvSpPr>
            <p:cNvPr id="14" name="Freeform: Shape 13">
              <a:extLst>
                <a:ext uri="{FF2B5EF4-FFF2-40B4-BE49-F238E27FC236}">
                  <a16:creationId xmlns:a16="http://schemas.microsoft.com/office/drawing/2014/main" id="{5AF069EA-C9BF-4C00-B3A9-0517A87F12E7}"/>
                </a:ext>
              </a:extLst>
            </p:cNvPr>
            <p:cNvSpPr/>
            <p:nvPr/>
          </p:nvSpPr>
          <p:spPr>
            <a:xfrm rot="1903039">
              <a:off x="4071028" y="3364210"/>
              <a:ext cx="1141980" cy="3152338"/>
            </a:xfrm>
            <a:custGeom>
              <a:avLst/>
              <a:gdLst>
                <a:gd name="connsiteX0" fmla="*/ 570990 w 1141980"/>
                <a:gd name="connsiteY0" fmla="*/ 176910 h 3152338"/>
                <a:gd name="connsiteX1" fmla="*/ 433104 w 1141980"/>
                <a:gd name="connsiteY1" fmla="*/ 314796 h 3152338"/>
                <a:gd name="connsiteX2" fmla="*/ 570990 w 1141980"/>
                <a:gd name="connsiteY2" fmla="*/ 452682 h 3152338"/>
                <a:gd name="connsiteX3" fmla="*/ 708876 w 1141980"/>
                <a:gd name="connsiteY3" fmla="*/ 314796 h 3152338"/>
                <a:gd name="connsiteX4" fmla="*/ 570990 w 1141980"/>
                <a:gd name="connsiteY4" fmla="*/ 176910 h 3152338"/>
                <a:gd name="connsiteX5" fmla="*/ 570990 w 1141980"/>
                <a:gd name="connsiteY5" fmla="*/ 0 h 3152338"/>
                <a:gd name="connsiteX6" fmla="*/ 1141980 w 1141980"/>
                <a:gd name="connsiteY6" fmla="*/ 570990 h 3152338"/>
                <a:gd name="connsiteX7" fmla="*/ 1141979 w 1141980"/>
                <a:gd name="connsiteY7" fmla="*/ 2581348 h 3152338"/>
                <a:gd name="connsiteX8" fmla="*/ 570989 w 1141980"/>
                <a:gd name="connsiteY8" fmla="*/ 3152338 h 3152338"/>
                <a:gd name="connsiteX9" fmla="*/ 570990 w 1141980"/>
                <a:gd name="connsiteY9" fmla="*/ 3152337 h 3152338"/>
                <a:gd name="connsiteX10" fmla="*/ 0 w 1141980"/>
                <a:gd name="connsiteY10" fmla="*/ 2581347 h 3152338"/>
                <a:gd name="connsiteX11" fmla="*/ 0 w 1141980"/>
                <a:gd name="connsiteY11" fmla="*/ 570990 h 3152338"/>
                <a:gd name="connsiteX12" fmla="*/ 570990 w 1141980"/>
                <a:gd name="connsiteY12" fmla="*/ 0 h 315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1980" h="3152338">
                  <a:moveTo>
                    <a:pt x="570990" y="176910"/>
                  </a:moveTo>
                  <a:cubicBezTo>
                    <a:pt x="494838" y="176910"/>
                    <a:pt x="433104" y="238644"/>
                    <a:pt x="433104" y="314796"/>
                  </a:cubicBezTo>
                  <a:cubicBezTo>
                    <a:pt x="433104" y="390948"/>
                    <a:pt x="494838" y="452682"/>
                    <a:pt x="570990" y="452682"/>
                  </a:cubicBezTo>
                  <a:cubicBezTo>
                    <a:pt x="647142" y="452682"/>
                    <a:pt x="708876" y="390948"/>
                    <a:pt x="708876" y="314796"/>
                  </a:cubicBezTo>
                  <a:cubicBezTo>
                    <a:pt x="708876" y="238644"/>
                    <a:pt x="647142" y="176910"/>
                    <a:pt x="570990" y="176910"/>
                  </a:cubicBezTo>
                  <a:close/>
                  <a:moveTo>
                    <a:pt x="570990" y="0"/>
                  </a:moveTo>
                  <a:cubicBezTo>
                    <a:pt x="886339" y="0"/>
                    <a:pt x="1141980" y="255641"/>
                    <a:pt x="1141980" y="570990"/>
                  </a:cubicBezTo>
                  <a:cubicBezTo>
                    <a:pt x="1141980" y="1241109"/>
                    <a:pt x="1141979" y="1911229"/>
                    <a:pt x="1141979" y="2581348"/>
                  </a:cubicBezTo>
                  <a:cubicBezTo>
                    <a:pt x="1141979" y="2896697"/>
                    <a:pt x="886338" y="3152338"/>
                    <a:pt x="570989" y="3152338"/>
                  </a:cubicBezTo>
                  <a:lnTo>
                    <a:pt x="570990" y="3152337"/>
                  </a:lnTo>
                  <a:cubicBezTo>
                    <a:pt x="255641" y="3152337"/>
                    <a:pt x="0" y="2896696"/>
                    <a:pt x="0" y="2581347"/>
                  </a:cubicBezTo>
                  <a:lnTo>
                    <a:pt x="0" y="570990"/>
                  </a:lnTo>
                  <a:cubicBezTo>
                    <a:pt x="0" y="255641"/>
                    <a:pt x="255641" y="0"/>
                    <a:pt x="570990" y="0"/>
                  </a:cubicBezTo>
                  <a:close/>
                </a:path>
              </a:pathLst>
            </a:custGeom>
            <a:solidFill>
              <a:srgbClr val="002060"/>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913C7FF8-1797-4D11-BA39-2C06FF6354E3}"/>
                </a:ext>
              </a:extLst>
            </p:cNvPr>
            <p:cNvGrpSpPr/>
            <p:nvPr/>
          </p:nvGrpSpPr>
          <p:grpSpPr>
            <a:xfrm rot="18488871">
              <a:off x="3280035" y="4564542"/>
              <a:ext cx="2639657" cy="905079"/>
              <a:chOff x="2074906" y="3101100"/>
              <a:chExt cx="2639657" cy="905079"/>
            </a:xfrm>
          </p:grpSpPr>
          <p:sp>
            <p:nvSpPr>
              <p:cNvPr id="42" name="Rectangle 41">
                <a:extLst>
                  <a:ext uri="{FF2B5EF4-FFF2-40B4-BE49-F238E27FC236}">
                    <a16:creationId xmlns:a16="http://schemas.microsoft.com/office/drawing/2014/main" id="{10CB5B66-F216-4DA0-8A2E-02E2CD853D9E}"/>
                  </a:ext>
                </a:extLst>
              </p:cNvPr>
              <p:cNvSpPr/>
              <p:nvPr/>
            </p:nvSpPr>
            <p:spPr>
              <a:xfrm rot="21245637">
                <a:off x="2667649" y="3101400"/>
                <a:ext cx="1647811" cy="904779"/>
              </a:xfrm>
              <a:prstGeom prst="rect">
                <a:avLst/>
              </a:prstGeom>
              <a:solidFill>
                <a:schemeClr val="bg1">
                  <a:lumMod val="95000"/>
                </a:schemeClr>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321ED8FB-8373-490E-8651-BAA7844BECB2}"/>
                  </a:ext>
                </a:extLst>
              </p:cNvPr>
              <p:cNvSpPr txBox="1"/>
              <p:nvPr/>
            </p:nvSpPr>
            <p:spPr>
              <a:xfrm rot="21416926">
                <a:off x="2074906" y="3359151"/>
                <a:ext cx="6431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02</a:t>
                </a:r>
              </a:p>
            </p:txBody>
          </p:sp>
          <p:sp>
            <p:nvSpPr>
              <p:cNvPr id="44" name="TextBox 43">
                <a:extLst>
                  <a:ext uri="{FF2B5EF4-FFF2-40B4-BE49-F238E27FC236}">
                    <a16:creationId xmlns:a16="http://schemas.microsoft.com/office/drawing/2014/main" id="{D2A37D05-271E-46A9-B83E-4C82C13CE811}"/>
                  </a:ext>
                </a:extLst>
              </p:cNvPr>
              <p:cNvSpPr txBox="1"/>
              <p:nvPr/>
            </p:nvSpPr>
            <p:spPr>
              <a:xfrm rot="21235010">
                <a:off x="2656569" y="3343510"/>
                <a:ext cx="169654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Up-to 2 Years </a:t>
                </a:r>
                <a:r>
                  <a:rPr lang="en-US" sz="1200" dirty="0">
                    <a:solidFill>
                      <a:prstClr val="black"/>
                    </a:solidFill>
                    <a:latin typeface="Calibri" panose="020F0502020204030204"/>
                  </a:rPr>
                  <a:t>Onsite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Replacement Warranty &amp; several AMC services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A0B21F9E-BDAD-4AB0-A292-BBD8B1FDD23A}"/>
                  </a:ext>
                </a:extLst>
              </p:cNvPr>
              <p:cNvSpPr txBox="1"/>
              <p:nvPr/>
            </p:nvSpPr>
            <p:spPr>
              <a:xfrm rot="21231551">
                <a:off x="2170994" y="3101100"/>
                <a:ext cx="25435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WARRANTY</a:t>
                </a:r>
              </a:p>
            </p:txBody>
          </p:sp>
        </p:grpSp>
      </p:grpSp>
      <p:sp>
        <p:nvSpPr>
          <p:cNvPr id="19" name="Freeform: Shape 18">
            <a:extLst>
              <a:ext uri="{FF2B5EF4-FFF2-40B4-BE49-F238E27FC236}">
                <a16:creationId xmlns:a16="http://schemas.microsoft.com/office/drawing/2014/main" id="{94AB77BC-4179-41D0-A9C7-5E8DF6C6538C}"/>
              </a:ext>
            </a:extLst>
          </p:cNvPr>
          <p:cNvSpPr/>
          <p:nvPr/>
        </p:nvSpPr>
        <p:spPr>
          <a:xfrm>
            <a:off x="6074402" y="3020278"/>
            <a:ext cx="143910" cy="853419"/>
          </a:xfrm>
          <a:custGeom>
            <a:avLst/>
            <a:gdLst>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3419 h 853419"/>
              <a:gd name="connsiteX1" fmla="*/ 141051 w 141735"/>
              <a:gd name="connsiteY1" fmla="*/ 430266 h 853419"/>
              <a:gd name="connsiteX2" fmla="*/ 0 w 141735"/>
              <a:gd name="connsiteY2" fmla="*/ 2249 h 853419"/>
              <a:gd name="connsiteX0" fmla="*/ 43775 w 141735"/>
              <a:gd name="connsiteY0" fmla="*/ 853419 h 853419"/>
              <a:gd name="connsiteX1" fmla="*/ 141051 w 141735"/>
              <a:gd name="connsiteY1" fmla="*/ 430266 h 853419"/>
              <a:gd name="connsiteX2" fmla="*/ 0 w 141735"/>
              <a:gd name="connsiteY2" fmla="*/ 2249 h 853419"/>
              <a:gd name="connsiteX0" fmla="*/ 43775 w 143910"/>
              <a:gd name="connsiteY0" fmla="*/ 853419 h 853419"/>
              <a:gd name="connsiteX1" fmla="*/ 141051 w 143910"/>
              <a:gd name="connsiteY1" fmla="*/ 430266 h 853419"/>
              <a:gd name="connsiteX2" fmla="*/ 0 w 143910"/>
              <a:gd name="connsiteY2" fmla="*/ 2249 h 853419"/>
            </a:gdLst>
            <a:ahLst/>
            <a:cxnLst>
              <a:cxn ang="0">
                <a:pos x="connsiteX0" y="connsiteY0"/>
              </a:cxn>
              <a:cxn ang="0">
                <a:pos x="connsiteX1" y="connsiteY1"/>
              </a:cxn>
              <a:cxn ang="0">
                <a:pos x="connsiteX2" y="connsiteY2"/>
              </a:cxn>
            </a:cxnLst>
            <a:rect l="l" t="t" r="r" b="b"/>
            <a:pathLst>
              <a:path w="143910" h="853419">
                <a:moveTo>
                  <a:pt x="43775" y="853419"/>
                </a:moveTo>
                <a:cubicBezTo>
                  <a:pt x="149563" y="824642"/>
                  <a:pt x="148347" y="572128"/>
                  <a:pt x="141051" y="430266"/>
                </a:cubicBezTo>
                <a:cubicBezTo>
                  <a:pt x="133755" y="288404"/>
                  <a:pt x="115516" y="-29772"/>
                  <a:pt x="0" y="224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D5DA2B6-B180-4F18-901D-68D1F8B7ECF5}"/>
              </a:ext>
            </a:extLst>
          </p:cNvPr>
          <p:cNvSpPr/>
          <p:nvPr/>
        </p:nvSpPr>
        <p:spPr>
          <a:xfrm rot="1925404">
            <a:off x="5585329" y="2940796"/>
            <a:ext cx="204799" cy="1016557"/>
          </a:xfrm>
          <a:custGeom>
            <a:avLst/>
            <a:gdLst>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3419 h 853419"/>
              <a:gd name="connsiteX1" fmla="*/ 141051 w 141735"/>
              <a:gd name="connsiteY1" fmla="*/ 430266 h 853419"/>
              <a:gd name="connsiteX2" fmla="*/ 0 w 141735"/>
              <a:gd name="connsiteY2" fmla="*/ 2249 h 853419"/>
              <a:gd name="connsiteX0" fmla="*/ 43775 w 141735"/>
              <a:gd name="connsiteY0" fmla="*/ 853419 h 853419"/>
              <a:gd name="connsiteX1" fmla="*/ 141051 w 141735"/>
              <a:gd name="connsiteY1" fmla="*/ 430266 h 853419"/>
              <a:gd name="connsiteX2" fmla="*/ 0 w 141735"/>
              <a:gd name="connsiteY2" fmla="*/ 2249 h 853419"/>
              <a:gd name="connsiteX0" fmla="*/ 43775 w 143910"/>
              <a:gd name="connsiteY0" fmla="*/ 853419 h 853419"/>
              <a:gd name="connsiteX1" fmla="*/ 141051 w 143910"/>
              <a:gd name="connsiteY1" fmla="*/ 430266 h 853419"/>
              <a:gd name="connsiteX2" fmla="*/ 0 w 143910"/>
              <a:gd name="connsiteY2" fmla="*/ 2249 h 853419"/>
            </a:gdLst>
            <a:ahLst/>
            <a:cxnLst>
              <a:cxn ang="0">
                <a:pos x="connsiteX0" y="connsiteY0"/>
              </a:cxn>
              <a:cxn ang="0">
                <a:pos x="connsiteX1" y="connsiteY1"/>
              </a:cxn>
              <a:cxn ang="0">
                <a:pos x="connsiteX2" y="connsiteY2"/>
              </a:cxn>
            </a:cxnLst>
            <a:rect l="l" t="t" r="r" b="b"/>
            <a:pathLst>
              <a:path w="143910" h="853419">
                <a:moveTo>
                  <a:pt x="43775" y="853419"/>
                </a:moveTo>
                <a:cubicBezTo>
                  <a:pt x="149563" y="824642"/>
                  <a:pt x="148347" y="572128"/>
                  <a:pt x="141051" y="430266"/>
                </a:cubicBezTo>
                <a:cubicBezTo>
                  <a:pt x="133755" y="288404"/>
                  <a:pt x="115516" y="-29772"/>
                  <a:pt x="0" y="224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B358345F-AA3D-4489-85AF-9DD10D105B18}"/>
              </a:ext>
            </a:extLst>
          </p:cNvPr>
          <p:cNvSpPr/>
          <p:nvPr/>
        </p:nvSpPr>
        <p:spPr>
          <a:xfrm rot="17559574">
            <a:off x="6694526" y="2362466"/>
            <a:ext cx="204799" cy="1162847"/>
          </a:xfrm>
          <a:custGeom>
            <a:avLst/>
            <a:gdLst>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3419 h 853419"/>
              <a:gd name="connsiteX1" fmla="*/ 141051 w 141735"/>
              <a:gd name="connsiteY1" fmla="*/ 430266 h 853419"/>
              <a:gd name="connsiteX2" fmla="*/ 0 w 141735"/>
              <a:gd name="connsiteY2" fmla="*/ 2249 h 853419"/>
              <a:gd name="connsiteX0" fmla="*/ 43775 w 141735"/>
              <a:gd name="connsiteY0" fmla="*/ 853419 h 853419"/>
              <a:gd name="connsiteX1" fmla="*/ 141051 w 141735"/>
              <a:gd name="connsiteY1" fmla="*/ 430266 h 853419"/>
              <a:gd name="connsiteX2" fmla="*/ 0 w 141735"/>
              <a:gd name="connsiteY2" fmla="*/ 2249 h 853419"/>
              <a:gd name="connsiteX0" fmla="*/ 43775 w 143910"/>
              <a:gd name="connsiteY0" fmla="*/ 853419 h 853419"/>
              <a:gd name="connsiteX1" fmla="*/ 141051 w 143910"/>
              <a:gd name="connsiteY1" fmla="*/ 430266 h 853419"/>
              <a:gd name="connsiteX2" fmla="*/ 0 w 143910"/>
              <a:gd name="connsiteY2" fmla="*/ 2249 h 853419"/>
            </a:gdLst>
            <a:ahLst/>
            <a:cxnLst>
              <a:cxn ang="0">
                <a:pos x="connsiteX0" y="connsiteY0"/>
              </a:cxn>
              <a:cxn ang="0">
                <a:pos x="connsiteX1" y="connsiteY1"/>
              </a:cxn>
              <a:cxn ang="0">
                <a:pos x="connsiteX2" y="connsiteY2"/>
              </a:cxn>
            </a:cxnLst>
            <a:rect l="l" t="t" r="r" b="b"/>
            <a:pathLst>
              <a:path w="143910" h="853419">
                <a:moveTo>
                  <a:pt x="43775" y="853419"/>
                </a:moveTo>
                <a:cubicBezTo>
                  <a:pt x="149563" y="824642"/>
                  <a:pt x="148347" y="572128"/>
                  <a:pt x="141051" y="430266"/>
                </a:cubicBezTo>
                <a:cubicBezTo>
                  <a:pt x="133755" y="288404"/>
                  <a:pt x="115516" y="-29772"/>
                  <a:pt x="0" y="224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4" name="Group 63">
            <a:extLst>
              <a:ext uri="{FF2B5EF4-FFF2-40B4-BE49-F238E27FC236}">
                <a16:creationId xmlns:a16="http://schemas.microsoft.com/office/drawing/2014/main" id="{CDBE1FD1-10CB-44A6-A2E4-03D024E680FC}"/>
              </a:ext>
            </a:extLst>
          </p:cNvPr>
          <p:cNvGrpSpPr/>
          <p:nvPr/>
        </p:nvGrpSpPr>
        <p:grpSpPr>
          <a:xfrm>
            <a:off x="1750331" y="2862251"/>
            <a:ext cx="3414463" cy="1313360"/>
            <a:chOff x="1725201" y="2895760"/>
            <a:chExt cx="3414463" cy="1313360"/>
          </a:xfrm>
        </p:grpSpPr>
        <p:sp>
          <p:nvSpPr>
            <p:cNvPr id="15" name="Freeform: Shape 14">
              <a:extLst>
                <a:ext uri="{FF2B5EF4-FFF2-40B4-BE49-F238E27FC236}">
                  <a16:creationId xmlns:a16="http://schemas.microsoft.com/office/drawing/2014/main" id="{A068EFA1-0A40-40CE-9E0C-D9BC824D7CD6}"/>
                </a:ext>
              </a:extLst>
            </p:cNvPr>
            <p:cNvSpPr/>
            <p:nvPr/>
          </p:nvSpPr>
          <p:spPr>
            <a:xfrm rot="5063968">
              <a:off x="2775753" y="1845208"/>
              <a:ext cx="1313360" cy="3414463"/>
            </a:xfrm>
            <a:custGeom>
              <a:avLst/>
              <a:gdLst>
                <a:gd name="connsiteX0" fmla="*/ 570990 w 1141980"/>
                <a:gd name="connsiteY0" fmla="*/ 176910 h 3152338"/>
                <a:gd name="connsiteX1" fmla="*/ 433104 w 1141980"/>
                <a:gd name="connsiteY1" fmla="*/ 314796 h 3152338"/>
                <a:gd name="connsiteX2" fmla="*/ 570990 w 1141980"/>
                <a:gd name="connsiteY2" fmla="*/ 452682 h 3152338"/>
                <a:gd name="connsiteX3" fmla="*/ 708876 w 1141980"/>
                <a:gd name="connsiteY3" fmla="*/ 314796 h 3152338"/>
                <a:gd name="connsiteX4" fmla="*/ 570990 w 1141980"/>
                <a:gd name="connsiteY4" fmla="*/ 176910 h 3152338"/>
                <a:gd name="connsiteX5" fmla="*/ 570990 w 1141980"/>
                <a:gd name="connsiteY5" fmla="*/ 0 h 3152338"/>
                <a:gd name="connsiteX6" fmla="*/ 1141980 w 1141980"/>
                <a:gd name="connsiteY6" fmla="*/ 570990 h 3152338"/>
                <a:gd name="connsiteX7" fmla="*/ 1141979 w 1141980"/>
                <a:gd name="connsiteY7" fmla="*/ 2581348 h 3152338"/>
                <a:gd name="connsiteX8" fmla="*/ 570989 w 1141980"/>
                <a:gd name="connsiteY8" fmla="*/ 3152338 h 3152338"/>
                <a:gd name="connsiteX9" fmla="*/ 570990 w 1141980"/>
                <a:gd name="connsiteY9" fmla="*/ 3152337 h 3152338"/>
                <a:gd name="connsiteX10" fmla="*/ 0 w 1141980"/>
                <a:gd name="connsiteY10" fmla="*/ 2581347 h 3152338"/>
                <a:gd name="connsiteX11" fmla="*/ 0 w 1141980"/>
                <a:gd name="connsiteY11" fmla="*/ 570990 h 3152338"/>
                <a:gd name="connsiteX12" fmla="*/ 570990 w 1141980"/>
                <a:gd name="connsiteY12" fmla="*/ 0 h 315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1980" h="3152338">
                  <a:moveTo>
                    <a:pt x="570990" y="176910"/>
                  </a:moveTo>
                  <a:cubicBezTo>
                    <a:pt x="494838" y="176910"/>
                    <a:pt x="433104" y="238644"/>
                    <a:pt x="433104" y="314796"/>
                  </a:cubicBezTo>
                  <a:cubicBezTo>
                    <a:pt x="433104" y="390948"/>
                    <a:pt x="494838" y="452682"/>
                    <a:pt x="570990" y="452682"/>
                  </a:cubicBezTo>
                  <a:cubicBezTo>
                    <a:pt x="647142" y="452682"/>
                    <a:pt x="708876" y="390948"/>
                    <a:pt x="708876" y="314796"/>
                  </a:cubicBezTo>
                  <a:cubicBezTo>
                    <a:pt x="708876" y="238644"/>
                    <a:pt x="647142" y="176910"/>
                    <a:pt x="570990" y="176910"/>
                  </a:cubicBezTo>
                  <a:close/>
                  <a:moveTo>
                    <a:pt x="570990" y="0"/>
                  </a:moveTo>
                  <a:cubicBezTo>
                    <a:pt x="886339" y="0"/>
                    <a:pt x="1141980" y="255641"/>
                    <a:pt x="1141980" y="570990"/>
                  </a:cubicBezTo>
                  <a:cubicBezTo>
                    <a:pt x="1141980" y="1241109"/>
                    <a:pt x="1141979" y="1911229"/>
                    <a:pt x="1141979" y="2581348"/>
                  </a:cubicBezTo>
                  <a:cubicBezTo>
                    <a:pt x="1141979" y="2896697"/>
                    <a:pt x="886338" y="3152338"/>
                    <a:pt x="570989" y="3152338"/>
                  </a:cubicBezTo>
                  <a:lnTo>
                    <a:pt x="570990" y="3152337"/>
                  </a:lnTo>
                  <a:cubicBezTo>
                    <a:pt x="255641" y="3152337"/>
                    <a:pt x="0" y="2896696"/>
                    <a:pt x="0" y="2581347"/>
                  </a:cubicBezTo>
                  <a:lnTo>
                    <a:pt x="0" y="570990"/>
                  </a:lnTo>
                  <a:cubicBezTo>
                    <a:pt x="0" y="255641"/>
                    <a:pt x="255641" y="0"/>
                    <a:pt x="570990" y="0"/>
                  </a:cubicBezTo>
                  <a:close/>
                </a:path>
              </a:pathLst>
            </a:custGeom>
            <a:solidFill>
              <a:srgbClr val="7030A0"/>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id="{A43155B9-C96D-4685-B511-62B89B3313DD}"/>
                </a:ext>
              </a:extLst>
            </p:cNvPr>
            <p:cNvGrpSpPr/>
            <p:nvPr/>
          </p:nvGrpSpPr>
          <p:grpSpPr>
            <a:xfrm>
              <a:off x="2015125" y="3042609"/>
              <a:ext cx="2600245" cy="964844"/>
              <a:chOff x="2015125" y="3042609"/>
              <a:chExt cx="2600245" cy="964844"/>
            </a:xfrm>
          </p:grpSpPr>
          <p:sp>
            <p:nvSpPr>
              <p:cNvPr id="36" name="Rectangle 35">
                <a:extLst>
                  <a:ext uri="{FF2B5EF4-FFF2-40B4-BE49-F238E27FC236}">
                    <a16:creationId xmlns:a16="http://schemas.microsoft.com/office/drawing/2014/main" id="{4EFBE2F5-B6B4-4ACD-B7D4-560565F295A8}"/>
                  </a:ext>
                </a:extLst>
              </p:cNvPr>
              <p:cNvSpPr/>
              <p:nvPr/>
            </p:nvSpPr>
            <p:spPr>
              <a:xfrm rot="21245637">
                <a:off x="2597146" y="3042609"/>
                <a:ext cx="1960476" cy="963352"/>
              </a:xfrm>
              <a:prstGeom prst="rect">
                <a:avLst/>
              </a:prstGeom>
              <a:solidFill>
                <a:schemeClr val="bg1">
                  <a:lumMod val="95000"/>
                </a:schemeClr>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B05AA8A6-834C-4DC0-8DC4-05F764ADFBB5}"/>
                  </a:ext>
                </a:extLst>
              </p:cNvPr>
              <p:cNvSpPr txBox="1"/>
              <p:nvPr/>
            </p:nvSpPr>
            <p:spPr>
              <a:xfrm rot="21416926">
                <a:off x="2015125" y="3388616"/>
                <a:ext cx="70443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01</a:t>
                </a:r>
              </a:p>
            </p:txBody>
          </p:sp>
          <p:sp>
            <p:nvSpPr>
              <p:cNvPr id="38" name="TextBox 37">
                <a:extLst>
                  <a:ext uri="{FF2B5EF4-FFF2-40B4-BE49-F238E27FC236}">
                    <a16:creationId xmlns:a16="http://schemas.microsoft.com/office/drawing/2014/main" id="{4DF61B30-C562-47FD-AF3F-94F4E20B3B77}"/>
                  </a:ext>
                </a:extLst>
              </p:cNvPr>
              <p:cNvSpPr txBox="1"/>
              <p:nvPr/>
            </p:nvSpPr>
            <p:spPr>
              <a:xfrm rot="21235010">
                <a:off x="2588742" y="3268789"/>
                <a:ext cx="2026628"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With Networks all over the World we products upgraded with the current technologies available to host our client’s needs.</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D9947B13-8C74-44D9-925E-C7006D2879D6}"/>
                  </a:ext>
                </a:extLst>
              </p:cNvPr>
              <p:cNvSpPr txBox="1"/>
              <p:nvPr/>
            </p:nvSpPr>
            <p:spPr>
              <a:xfrm rot="21235010">
                <a:off x="2763639" y="3052528"/>
                <a:ext cx="145678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PRODUCTS</a:t>
                </a:r>
              </a:p>
            </p:txBody>
          </p:sp>
        </p:grpSp>
      </p:grpSp>
      <p:sp>
        <p:nvSpPr>
          <p:cNvPr id="61" name="TextBox 60">
            <a:extLst>
              <a:ext uri="{FF2B5EF4-FFF2-40B4-BE49-F238E27FC236}">
                <a16:creationId xmlns:a16="http://schemas.microsoft.com/office/drawing/2014/main" id="{1AD57625-403F-45DD-BFB7-27C76F9136C2}"/>
              </a:ext>
            </a:extLst>
          </p:cNvPr>
          <p:cNvSpPr txBox="1"/>
          <p:nvPr/>
        </p:nvSpPr>
        <p:spPr>
          <a:xfrm>
            <a:off x="65605" y="-55303"/>
            <a:ext cx="41386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Why Work </a:t>
            </a:r>
          </a:p>
        </p:txBody>
      </p:sp>
      <p:sp>
        <p:nvSpPr>
          <p:cNvPr id="62" name="TextBox 61">
            <a:extLst>
              <a:ext uri="{FF2B5EF4-FFF2-40B4-BE49-F238E27FC236}">
                <a16:creationId xmlns:a16="http://schemas.microsoft.com/office/drawing/2014/main" id="{C3F6B1AE-CB2C-48E0-A623-C732C6E2AFCA}"/>
              </a:ext>
            </a:extLst>
          </p:cNvPr>
          <p:cNvSpPr txBox="1"/>
          <p:nvPr/>
        </p:nvSpPr>
        <p:spPr>
          <a:xfrm>
            <a:off x="65605" y="642249"/>
            <a:ext cx="41386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lumMod val="65000"/>
                  </a:prstClr>
                </a:solidFill>
                <a:effectLst/>
                <a:uLnTx/>
                <a:uFillTx/>
                <a:latin typeface="Century Gothic" panose="020B0502020202020204" pitchFamily="34" charset="0"/>
                <a:ea typeface="+mn-ea"/>
                <a:cs typeface="+mn-cs"/>
              </a:rPr>
              <a:t>With Us?</a:t>
            </a:r>
          </a:p>
        </p:txBody>
      </p:sp>
      <p:sp>
        <p:nvSpPr>
          <p:cNvPr id="27" name="Freeform: Shape 26">
            <a:extLst>
              <a:ext uri="{FF2B5EF4-FFF2-40B4-BE49-F238E27FC236}">
                <a16:creationId xmlns:a16="http://schemas.microsoft.com/office/drawing/2014/main" id="{1028459E-8939-46BC-ADEB-E87CE6C4BF0F}"/>
              </a:ext>
            </a:extLst>
          </p:cNvPr>
          <p:cNvSpPr/>
          <p:nvPr/>
        </p:nvSpPr>
        <p:spPr>
          <a:xfrm rot="3740752">
            <a:off x="5313424" y="2583213"/>
            <a:ext cx="204799" cy="1162847"/>
          </a:xfrm>
          <a:custGeom>
            <a:avLst/>
            <a:gdLst>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3419 h 853419"/>
              <a:gd name="connsiteX1" fmla="*/ 141051 w 141735"/>
              <a:gd name="connsiteY1" fmla="*/ 430266 h 853419"/>
              <a:gd name="connsiteX2" fmla="*/ 0 w 141735"/>
              <a:gd name="connsiteY2" fmla="*/ 2249 h 853419"/>
              <a:gd name="connsiteX0" fmla="*/ 43775 w 141735"/>
              <a:gd name="connsiteY0" fmla="*/ 853419 h 853419"/>
              <a:gd name="connsiteX1" fmla="*/ 141051 w 141735"/>
              <a:gd name="connsiteY1" fmla="*/ 430266 h 853419"/>
              <a:gd name="connsiteX2" fmla="*/ 0 w 141735"/>
              <a:gd name="connsiteY2" fmla="*/ 2249 h 853419"/>
              <a:gd name="connsiteX0" fmla="*/ 43775 w 143910"/>
              <a:gd name="connsiteY0" fmla="*/ 853419 h 853419"/>
              <a:gd name="connsiteX1" fmla="*/ 141051 w 143910"/>
              <a:gd name="connsiteY1" fmla="*/ 430266 h 853419"/>
              <a:gd name="connsiteX2" fmla="*/ 0 w 143910"/>
              <a:gd name="connsiteY2" fmla="*/ 2249 h 853419"/>
            </a:gdLst>
            <a:ahLst/>
            <a:cxnLst>
              <a:cxn ang="0">
                <a:pos x="connsiteX0" y="connsiteY0"/>
              </a:cxn>
              <a:cxn ang="0">
                <a:pos x="connsiteX1" y="connsiteY1"/>
              </a:cxn>
              <a:cxn ang="0">
                <a:pos x="connsiteX2" y="connsiteY2"/>
              </a:cxn>
            </a:cxnLst>
            <a:rect l="l" t="t" r="r" b="b"/>
            <a:pathLst>
              <a:path w="143910" h="853419">
                <a:moveTo>
                  <a:pt x="43775" y="853419"/>
                </a:moveTo>
                <a:cubicBezTo>
                  <a:pt x="149563" y="824642"/>
                  <a:pt x="148347" y="572128"/>
                  <a:pt x="141051" y="430266"/>
                </a:cubicBezTo>
                <a:cubicBezTo>
                  <a:pt x="133755" y="288404"/>
                  <a:pt x="115516" y="-29772"/>
                  <a:pt x="0" y="224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855B3EFC-5E87-4247-B6CC-1F90B524BD76}"/>
              </a:ext>
            </a:extLst>
          </p:cNvPr>
          <p:cNvSpPr/>
          <p:nvPr/>
        </p:nvSpPr>
        <p:spPr>
          <a:xfrm rot="19771276">
            <a:off x="6477408" y="2787618"/>
            <a:ext cx="204799" cy="1016557"/>
          </a:xfrm>
          <a:custGeom>
            <a:avLst/>
            <a:gdLst>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1170 h 851170"/>
              <a:gd name="connsiteX1" fmla="*/ 141051 w 141735"/>
              <a:gd name="connsiteY1" fmla="*/ 428017 h 851170"/>
              <a:gd name="connsiteX2" fmla="*/ 0 w 141735"/>
              <a:gd name="connsiteY2" fmla="*/ 0 h 851170"/>
              <a:gd name="connsiteX0" fmla="*/ 43775 w 141735"/>
              <a:gd name="connsiteY0" fmla="*/ 853419 h 853419"/>
              <a:gd name="connsiteX1" fmla="*/ 141051 w 141735"/>
              <a:gd name="connsiteY1" fmla="*/ 430266 h 853419"/>
              <a:gd name="connsiteX2" fmla="*/ 0 w 141735"/>
              <a:gd name="connsiteY2" fmla="*/ 2249 h 853419"/>
              <a:gd name="connsiteX0" fmla="*/ 43775 w 141735"/>
              <a:gd name="connsiteY0" fmla="*/ 853419 h 853419"/>
              <a:gd name="connsiteX1" fmla="*/ 141051 w 141735"/>
              <a:gd name="connsiteY1" fmla="*/ 430266 h 853419"/>
              <a:gd name="connsiteX2" fmla="*/ 0 w 141735"/>
              <a:gd name="connsiteY2" fmla="*/ 2249 h 853419"/>
              <a:gd name="connsiteX0" fmla="*/ 43775 w 143910"/>
              <a:gd name="connsiteY0" fmla="*/ 853419 h 853419"/>
              <a:gd name="connsiteX1" fmla="*/ 141051 w 143910"/>
              <a:gd name="connsiteY1" fmla="*/ 430266 h 853419"/>
              <a:gd name="connsiteX2" fmla="*/ 0 w 143910"/>
              <a:gd name="connsiteY2" fmla="*/ 2249 h 853419"/>
            </a:gdLst>
            <a:ahLst/>
            <a:cxnLst>
              <a:cxn ang="0">
                <a:pos x="connsiteX0" y="connsiteY0"/>
              </a:cxn>
              <a:cxn ang="0">
                <a:pos x="connsiteX1" y="connsiteY1"/>
              </a:cxn>
              <a:cxn ang="0">
                <a:pos x="connsiteX2" y="connsiteY2"/>
              </a:cxn>
            </a:cxnLst>
            <a:rect l="l" t="t" r="r" b="b"/>
            <a:pathLst>
              <a:path w="143910" h="853419">
                <a:moveTo>
                  <a:pt x="43775" y="853419"/>
                </a:moveTo>
                <a:cubicBezTo>
                  <a:pt x="149563" y="824642"/>
                  <a:pt x="148347" y="572128"/>
                  <a:pt x="141051" y="430266"/>
                </a:cubicBezTo>
                <a:cubicBezTo>
                  <a:pt x="133755" y="288404"/>
                  <a:pt x="115516" y="-29772"/>
                  <a:pt x="0" y="224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96562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20000" fill="hold" grpId="0" nodeType="clickEffect" p14:presetBounceEnd="44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4000">
                                          <p:cBhvr additive="base">
                                            <p:cTn id="7" dur="20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8" dur="2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12" fill="hold" nodeType="after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additive="base">
                                            <p:cTn id="12" dur="500" fill="hold"/>
                                            <p:tgtEl>
                                              <p:spTgt spid="64"/>
                                            </p:tgtEl>
                                            <p:attrNameLst>
                                              <p:attrName>ppt_x</p:attrName>
                                            </p:attrNameLst>
                                          </p:cBhvr>
                                          <p:tavLst>
                                            <p:tav tm="0">
                                              <p:val>
                                                <p:strVal val="0-#ppt_w/2"/>
                                              </p:val>
                                            </p:tav>
                                            <p:tav tm="100000">
                                              <p:val>
                                                <p:strVal val="#ppt_x"/>
                                              </p:val>
                                            </p:tav>
                                          </p:tavLst>
                                        </p:anim>
                                        <p:anim calcmode="lin" valueType="num">
                                          <p:cBhvr additive="base">
                                            <p:cTn id="13" dur="500" fill="hold"/>
                                            <p:tgtEl>
                                              <p:spTgt spid="64"/>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2" presetClass="entr" presetSubtype="4"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3000"/>
                                </p:stCondLst>
                                <p:childTnLst>
                                  <p:par>
                                    <p:cTn id="19" presetID="22" presetClass="entr" presetSubtype="1"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2" fill="hold" nodeType="click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500" fill="hold"/>
                                            <p:tgtEl>
                                              <p:spTgt spid="65"/>
                                            </p:tgtEl>
                                            <p:attrNameLst>
                                              <p:attrName>ppt_x</p:attrName>
                                            </p:attrNameLst>
                                          </p:cBhvr>
                                          <p:tavLst>
                                            <p:tav tm="0">
                                              <p:val>
                                                <p:strVal val="0-#ppt_w/2"/>
                                              </p:val>
                                            </p:tav>
                                            <p:tav tm="100000">
                                              <p:val>
                                                <p:strVal val="#ppt_x"/>
                                              </p:val>
                                            </p:tav>
                                          </p:tavLst>
                                        </p:anim>
                                        <p:anim calcmode="lin" valueType="num">
                                          <p:cBhvr additive="base">
                                            <p:cTn id="27" dur="500" fill="hold"/>
                                            <p:tgtEl>
                                              <p:spTgt spid="65"/>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par>
                              <p:cTn id="32" fill="hold">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500" fill="hold"/>
                                            <p:tgtEl>
                                              <p:spTgt spid="66"/>
                                            </p:tgtEl>
                                            <p:attrNameLst>
                                              <p:attrName>ppt_x</p:attrName>
                                            </p:attrNameLst>
                                          </p:cBhvr>
                                          <p:tavLst>
                                            <p:tav tm="0">
                                              <p:val>
                                                <p:strVal val="#ppt_x"/>
                                              </p:val>
                                            </p:tav>
                                            <p:tav tm="100000">
                                              <p:val>
                                                <p:strVal val="#ppt_x"/>
                                              </p:val>
                                            </p:tav>
                                          </p:tavLst>
                                        </p:anim>
                                        <p:anim calcmode="lin" valueType="num">
                                          <p:cBhvr additive="base">
                                            <p:cTn id="41" dur="500" fill="hold"/>
                                            <p:tgtEl>
                                              <p:spTgt spid="66"/>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2" presetClass="entr" presetSubtype="4"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childTnLst>
                              </p:cTn>
                            </p:par>
                            <p:par>
                              <p:cTn id="46" fill="hold">
                                <p:stCondLst>
                                  <p:cond delay="1000"/>
                                </p:stCondLst>
                                <p:childTnLst>
                                  <p:par>
                                    <p:cTn id="47" presetID="22" presetClass="entr" presetSubtype="1"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up)">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6" fill="hold" nodeType="clickEffect">
                                      <p:stCondLst>
                                        <p:cond delay="0"/>
                                      </p:stCondLst>
                                      <p:childTnLst>
                                        <p:set>
                                          <p:cBhvr>
                                            <p:cTn id="53" dur="1" fill="hold">
                                              <p:stCondLst>
                                                <p:cond delay="0"/>
                                              </p:stCondLst>
                                            </p:cTn>
                                            <p:tgtEl>
                                              <p:spTgt spid="67"/>
                                            </p:tgtEl>
                                            <p:attrNameLst>
                                              <p:attrName>style.visibility</p:attrName>
                                            </p:attrNameLst>
                                          </p:cBhvr>
                                          <p:to>
                                            <p:strVal val="visible"/>
                                          </p:to>
                                        </p:set>
                                        <p:anim calcmode="lin" valueType="num">
                                          <p:cBhvr additive="base">
                                            <p:cTn id="54" dur="500" fill="hold"/>
                                            <p:tgtEl>
                                              <p:spTgt spid="67"/>
                                            </p:tgtEl>
                                            <p:attrNameLst>
                                              <p:attrName>ppt_x</p:attrName>
                                            </p:attrNameLst>
                                          </p:cBhvr>
                                          <p:tavLst>
                                            <p:tav tm="0">
                                              <p:val>
                                                <p:strVal val="1+#ppt_w/2"/>
                                              </p:val>
                                            </p:tav>
                                            <p:tav tm="100000">
                                              <p:val>
                                                <p:strVal val="#ppt_x"/>
                                              </p:val>
                                            </p:tav>
                                          </p:tavLst>
                                        </p:anim>
                                        <p:anim calcmode="lin" valueType="num">
                                          <p:cBhvr additive="base">
                                            <p:cTn id="55" dur="500" fill="hold"/>
                                            <p:tgtEl>
                                              <p:spTgt spid="67"/>
                                            </p:tgtEl>
                                            <p:attrNameLst>
                                              <p:attrName>ppt_y</p:attrName>
                                            </p:attrNameLst>
                                          </p:cBhvr>
                                          <p:tavLst>
                                            <p:tav tm="0">
                                              <p:val>
                                                <p:strVal val="1+#ppt_h/2"/>
                                              </p:val>
                                            </p:tav>
                                            <p:tav tm="100000">
                                              <p:val>
                                                <p:strVal val="#ppt_y"/>
                                              </p:val>
                                            </p:tav>
                                          </p:tavLst>
                                        </p:anim>
                                      </p:childTnLst>
                                    </p:cTn>
                                  </p:par>
                                </p:childTnLst>
                              </p:cTn>
                            </p:par>
                            <p:par>
                              <p:cTn id="56" fill="hold">
                                <p:stCondLst>
                                  <p:cond delay="500"/>
                                </p:stCondLst>
                                <p:childTnLst>
                                  <p:par>
                                    <p:cTn id="57" presetID="22" presetClass="entr" presetSubtype="4"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par>
                              <p:cTn id="60" fill="hold">
                                <p:stCondLst>
                                  <p:cond delay="1000"/>
                                </p:stCondLst>
                                <p:childTnLst>
                                  <p:par>
                                    <p:cTn id="61" presetID="22" presetClass="entr" presetSubtype="1"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6" fill="hold" nodeType="clickEffect">
                                      <p:stCondLst>
                                        <p:cond delay="0"/>
                                      </p:stCondLst>
                                      <p:childTnLst>
                                        <p:set>
                                          <p:cBhvr>
                                            <p:cTn id="67" dur="1" fill="hold">
                                              <p:stCondLst>
                                                <p:cond delay="0"/>
                                              </p:stCondLst>
                                            </p:cTn>
                                            <p:tgtEl>
                                              <p:spTgt spid="68"/>
                                            </p:tgtEl>
                                            <p:attrNameLst>
                                              <p:attrName>style.visibility</p:attrName>
                                            </p:attrNameLst>
                                          </p:cBhvr>
                                          <p:to>
                                            <p:strVal val="visible"/>
                                          </p:to>
                                        </p:set>
                                        <p:anim calcmode="lin" valueType="num">
                                          <p:cBhvr additive="base">
                                            <p:cTn id="68" dur="500" fill="hold"/>
                                            <p:tgtEl>
                                              <p:spTgt spid="68"/>
                                            </p:tgtEl>
                                            <p:attrNameLst>
                                              <p:attrName>ppt_x</p:attrName>
                                            </p:attrNameLst>
                                          </p:cBhvr>
                                          <p:tavLst>
                                            <p:tav tm="0">
                                              <p:val>
                                                <p:strVal val="1+#ppt_w/2"/>
                                              </p:val>
                                            </p:tav>
                                            <p:tav tm="100000">
                                              <p:val>
                                                <p:strVal val="#ppt_x"/>
                                              </p:val>
                                            </p:tav>
                                          </p:tavLst>
                                        </p:anim>
                                        <p:anim calcmode="lin" valueType="num">
                                          <p:cBhvr additive="base">
                                            <p:cTn id="69" dur="500" fill="hold"/>
                                            <p:tgtEl>
                                              <p:spTgt spid="68"/>
                                            </p:tgtEl>
                                            <p:attrNameLst>
                                              <p:attrName>ppt_y</p:attrName>
                                            </p:attrNameLst>
                                          </p:cBhvr>
                                          <p:tavLst>
                                            <p:tav tm="0">
                                              <p:val>
                                                <p:strVal val="1+#ppt_h/2"/>
                                              </p:val>
                                            </p:tav>
                                            <p:tav tm="100000">
                                              <p:val>
                                                <p:strVal val="#ppt_y"/>
                                              </p:val>
                                            </p:tav>
                                          </p:tavLst>
                                        </p:anim>
                                      </p:childTnLst>
                                    </p:cTn>
                                  </p:par>
                                </p:childTnLst>
                              </p:cTn>
                            </p:par>
                            <p:par>
                              <p:cTn id="70" fill="hold">
                                <p:stCondLst>
                                  <p:cond delay="500"/>
                                </p:stCondLst>
                                <p:childTnLst>
                                  <p:par>
                                    <p:cTn id="71" presetID="22" presetClass="entr" presetSubtype="4"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down)">
                                          <p:cBhvr>
                                            <p:cTn id="73" dur="500"/>
                                            <p:tgtEl>
                                              <p:spTgt spid="33"/>
                                            </p:tgtEl>
                                          </p:cBhvr>
                                        </p:animEffect>
                                      </p:childTnLst>
                                    </p:cTn>
                                  </p:par>
                                </p:childTnLst>
                              </p:cTn>
                            </p:par>
                            <p:par>
                              <p:cTn id="74" fill="hold">
                                <p:stCondLst>
                                  <p:cond delay="100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2" grpId="0" animBg="1"/>
          <p:bldP spid="23" grpId="0" animBg="1"/>
          <p:bldP spid="26" grpId="0" animBg="1"/>
          <p:bldP spid="20" grpId="0" animBg="1"/>
          <p:bldP spid="9" grpId="0" animBg="1"/>
          <p:bldP spid="19" grpId="0" animBg="1"/>
          <p:bldP spid="24" grpId="0" animBg="1"/>
          <p:bldP spid="34" grpId="0" animBg="1"/>
          <p:bldP spid="27" grpId="0" animBg="1"/>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2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ppt_x"/>
                                              </p:val>
                                            </p:tav>
                                            <p:tav tm="100000">
                                              <p:val>
                                                <p:strVal val="#ppt_x"/>
                                              </p:val>
                                            </p:tav>
                                          </p:tavLst>
                                        </p:anim>
                                        <p:anim calcmode="lin" valueType="num">
                                          <p:cBhvr additive="base">
                                            <p:cTn id="8" dur="2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12" fill="hold" nodeType="after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additive="base">
                                            <p:cTn id="12" dur="500" fill="hold"/>
                                            <p:tgtEl>
                                              <p:spTgt spid="64"/>
                                            </p:tgtEl>
                                            <p:attrNameLst>
                                              <p:attrName>ppt_x</p:attrName>
                                            </p:attrNameLst>
                                          </p:cBhvr>
                                          <p:tavLst>
                                            <p:tav tm="0">
                                              <p:val>
                                                <p:strVal val="0-#ppt_w/2"/>
                                              </p:val>
                                            </p:tav>
                                            <p:tav tm="100000">
                                              <p:val>
                                                <p:strVal val="#ppt_x"/>
                                              </p:val>
                                            </p:tav>
                                          </p:tavLst>
                                        </p:anim>
                                        <p:anim calcmode="lin" valueType="num">
                                          <p:cBhvr additive="base">
                                            <p:cTn id="13" dur="500" fill="hold"/>
                                            <p:tgtEl>
                                              <p:spTgt spid="64"/>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2" presetClass="entr" presetSubtype="4"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3000"/>
                                </p:stCondLst>
                                <p:childTnLst>
                                  <p:par>
                                    <p:cTn id="19" presetID="22" presetClass="entr" presetSubtype="1"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2" fill="hold" nodeType="click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500" fill="hold"/>
                                            <p:tgtEl>
                                              <p:spTgt spid="65"/>
                                            </p:tgtEl>
                                            <p:attrNameLst>
                                              <p:attrName>ppt_x</p:attrName>
                                            </p:attrNameLst>
                                          </p:cBhvr>
                                          <p:tavLst>
                                            <p:tav tm="0">
                                              <p:val>
                                                <p:strVal val="0-#ppt_w/2"/>
                                              </p:val>
                                            </p:tav>
                                            <p:tav tm="100000">
                                              <p:val>
                                                <p:strVal val="#ppt_x"/>
                                              </p:val>
                                            </p:tav>
                                          </p:tavLst>
                                        </p:anim>
                                        <p:anim calcmode="lin" valueType="num">
                                          <p:cBhvr additive="base">
                                            <p:cTn id="27" dur="500" fill="hold"/>
                                            <p:tgtEl>
                                              <p:spTgt spid="65"/>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par>
                              <p:cTn id="32" fill="hold">
                                <p:stCondLst>
                                  <p:cond delay="1000"/>
                                </p:stCondLst>
                                <p:childTnLst>
                                  <p:par>
                                    <p:cTn id="33" presetID="22" presetClass="entr" presetSubtype="1"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500" fill="hold"/>
                                            <p:tgtEl>
                                              <p:spTgt spid="66"/>
                                            </p:tgtEl>
                                            <p:attrNameLst>
                                              <p:attrName>ppt_x</p:attrName>
                                            </p:attrNameLst>
                                          </p:cBhvr>
                                          <p:tavLst>
                                            <p:tav tm="0">
                                              <p:val>
                                                <p:strVal val="#ppt_x"/>
                                              </p:val>
                                            </p:tav>
                                            <p:tav tm="100000">
                                              <p:val>
                                                <p:strVal val="#ppt_x"/>
                                              </p:val>
                                            </p:tav>
                                          </p:tavLst>
                                        </p:anim>
                                        <p:anim calcmode="lin" valueType="num">
                                          <p:cBhvr additive="base">
                                            <p:cTn id="41" dur="500" fill="hold"/>
                                            <p:tgtEl>
                                              <p:spTgt spid="66"/>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2" presetClass="entr" presetSubtype="4"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childTnLst>
                              </p:cTn>
                            </p:par>
                            <p:par>
                              <p:cTn id="46" fill="hold">
                                <p:stCondLst>
                                  <p:cond delay="1000"/>
                                </p:stCondLst>
                                <p:childTnLst>
                                  <p:par>
                                    <p:cTn id="47" presetID="22" presetClass="entr" presetSubtype="1"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up)">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6" fill="hold" nodeType="clickEffect">
                                      <p:stCondLst>
                                        <p:cond delay="0"/>
                                      </p:stCondLst>
                                      <p:childTnLst>
                                        <p:set>
                                          <p:cBhvr>
                                            <p:cTn id="53" dur="1" fill="hold">
                                              <p:stCondLst>
                                                <p:cond delay="0"/>
                                              </p:stCondLst>
                                            </p:cTn>
                                            <p:tgtEl>
                                              <p:spTgt spid="67"/>
                                            </p:tgtEl>
                                            <p:attrNameLst>
                                              <p:attrName>style.visibility</p:attrName>
                                            </p:attrNameLst>
                                          </p:cBhvr>
                                          <p:to>
                                            <p:strVal val="visible"/>
                                          </p:to>
                                        </p:set>
                                        <p:anim calcmode="lin" valueType="num">
                                          <p:cBhvr additive="base">
                                            <p:cTn id="54" dur="500" fill="hold"/>
                                            <p:tgtEl>
                                              <p:spTgt spid="67"/>
                                            </p:tgtEl>
                                            <p:attrNameLst>
                                              <p:attrName>ppt_x</p:attrName>
                                            </p:attrNameLst>
                                          </p:cBhvr>
                                          <p:tavLst>
                                            <p:tav tm="0">
                                              <p:val>
                                                <p:strVal val="1+#ppt_w/2"/>
                                              </p:val>
                                            </p:tav>
                                            <p:tav tm="100000">
                                              <p:val>
                                                <p:strVal val="#ppt_x"/>
                                              </p:val>
                                            </p:tav>
                                          </p:tavLst>
                                        </p:anim>
                                        <p:anim calcmode="lin" valueType="num">
                                          <p:cBhvr additive="base">
                                            <p:cTn id="55" dur="500" fill="hold"/>
                                            <p:tgtEl>
                                              <p:spTgt spid="67"/>
                                            </p:tgtEl>
                                            <p:attrNameLst>
                                              <p:attrName>ppt_y</p:attrName>
                                            </p:attrNameLst>
                                          </p:cBhvr>
                                          <p:tavLst>
                                            <p:tav tm="0">
                                              <p:val>
                                                <p:strVal val="1+#ppt_h/2"/>
                                              </p:val>
                                            </p:tav>
                                            <p:tav tm="100000">
                                              <p:val>
                                                <p:strVal val="#ppt_y"/>
                                              </p:val>
                                            </p:tav>
                                          </p:tavLst>
                                        </p:anim>
                                      </p:childTnLst>
                                    </p:cTn>
                                  </p:par>
                                </p:childTnLst>
                              </p:cTn>
                            </p:par>
                            <p:par>
                              <p:cTn id="56" fill="hold">
                                <p:stCondLst>
                                  <p:cond delay="500"/>
                                </p:stCondLst>
                                <p:childTnLst>
                                  <p:par>
                                    <p:cTn id="57" presetID="22" presetClass="entr" presetSubtype="4"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par>
                              <p:cTn id="60" fill="hold">
                                <p:stCondLst>
                                  <p:cond delay="1000"/>
                                </p:stCondLst>
                                <p:childTnLst>
                                  <p:par>
                                    <p:cTn id="61" presetID="22" presetClass="entr" presetSubtype="1"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6" fill="hold" nodeType="clickEffect">
                                      <p:stCondLst>
                                        <p:cond delay="0"/>
                                      </p:stCondLst>
                                      <p:childTnLst>
                                        <p:set>
                                          <p:cBhvr>
                                            <p:cTn id="67" dur="1" fill="hold">
                                              <p:stCondLst>
                                                <p:cond delay="0"/>
                                              </p:stCondLst>
                                            </p:cTn>
                                            <p:tgtEl>
                                              <p:spTgt spid="68"/>
                                            </p:tgtEl>
                                            <p:attrNameLst>
                                              <p:attrName>style.visibility</p:attrName>
                                            </p:attrNameLst>
                                          </p:cBhvr>
                                          <p:to>
                                            <p:strVal val="visible"/>
                                          </p:to>
                                        </p:set>
                                        <p:anim calcmode="lin" valueType="num">
                                          <p:cBhvr additive="base">
                                            <p:cTn id="68" dur="500" fill="hold"/>
                                            <p:tgtEl>
                                              <p:spTgt spid="68"/>
                                            </p:tgtEl>
                                            <p:attrNameLst>
                                              <p:attrName>ppt_x</p:attrName>
                                            </p:attrNameLst>
                                          </p:cBhvr>
                                          <p:tavLst>
                                            <p:tav tm="0">
                                              <p:val>
                                                <p:strVal val="1+#ppt_w/2"/>
                                              </p:val>
                                            </p:tav>
                                            <p:tav tm="100000">
                                              <p:val>
                                                <p:strVal val="#ppt_x"/>
                                              </p:val>
                                            </p:tav>
                                          </p:tavLst>
                                        </p:anim>
                                        <p:anim calcmode="lin" valueType="num">
                                          <p:cBhvr additive="base">
                                            <p:cTn id="69" dur="500" fill="hold"/>
                                            <p:tgtEl>
                                              <p:spTgt spid="68"/>
                                            </p:tgtEl>
                                            <p:attrNameLst>
                                              <p:attrName>ppt_y</p:attrName>
                                            </p:attrNameLst>
                                          </p:cBhvr>
                                          <p:tavLst>
                                            <p:tav tm="0">
                                              <p:val>
                                                <p:strVal val="1+#ppt_h/2"/>
                                              </p:val>
                                            </p:tav>
                                            <p:tav tm="100000">
                                              <p:val>
                                                <p:strVal val="#ppt_y"/>
                                              </p:val>
                                            </p:tav>
                                          </p:tavLst>
                                        </p:anim>
                                      </p:childTnLst>
                                    </p:cTn>
                                  </p:par>
                                </p:childTnLst>
                              </p:cTn>
                            </p:par>
                            <p:par>
                              <p:cTn id="70" fill="hold">
                                <p:stCondLst>
                                  <p:cond delay="500"/>
                                </p:stCondLst>
                                <p:childTnLst>
                                  <p:par>
                                    <p:cTn id="71" presetID="22" presetClass="entr" presetSubtype="4"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down)">
                                          <p:cBhvr>
                                            <p:cTn id="73" dur="500"/>
                                            <p:tgtEl>
                                              <p:spTgt spid="33"/>
                                            </p:tgtEl>
                                          </p:cBhvr>
                                        </p:animEffect>
                                      </p:childTnLst>
                                    </p:cTn>
                                  </p:par>
                                </p:childTnLst>
                              </p:cTn>
                            </p:par>
                            <p:par>
                              <p:cTn id="74" fill="hold">
                                <p:stCondLst>
                                  <p:cond delay="100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2" grpId="0" animBg="1"/>
          <p:bldP spid="23" grpId="0" animBg="1"/>
          <p:bldP spid="26" grpId="0" animBg="1"/>
          <p:bldP spid="20" grpId="0" animBg="1"/>
          <p:bldP spid="9" grpId="0" animBg="1"/>
          <p:bldP spid="19" grpId="0" animBg="1"/>
          <p:bldP spid="24" grpId="0" animBg="1"/>
          <p:bldP spid="34" grpId="0" animBg="1"/>
          <p:bldP spid="27" grpId="0" animBg="1"/>
          <p:bldP spid="21"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8DDE3"/>
            </a:gs>
            <a:gs pos="41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Trapezoid 6">
            <a:extLst>
              <a:ext uri="{FF2B5EF4-FFF2-40B4-BE49-F238E27FC236}">
                <a16:creationId xmlns:a16="http://schemas.microsoft.com/office/drawing/2014/main" id="{3B937E33-48A3-4276-AA11-BC97061C1A21}"/>
              </a:ext>
            </a:extLst>
          </p:cNvPr>
          <p:cNvSpPr/>
          <p:nvPr/>
        </p:nvSpPr>
        <p:spPr>
          <a:xfrm>
            <a:off x="1240027" y="929033"/>
            <a:ext cx="9410774" cy="743494"/>
          </a:xfrm>
          <a:custGeom>
            <a:avLst/>
            <a:gdLst>
              <a:gd name="connsiteX0" fmla="*/ 0 w 9404333"/>
              <a:gd name="connsiteY0" fmla="*/ 554807 h 554807"/>
              <a:gd name="connsiteX1" fmla="*/ 138702 w 9404333"/>
              <a:gd name="connsiteY1" fmla="*/ 0 h 554807"/>
              <a:gd name="connsiteX2" fmla="*/ 9265631 w 9404333"/>
              <a:gd name="connsiteY2" fmla="*/ 0 h 554807"/>
              <a:gd name="connsiteX3" fmla="*/ 9404333 w 9404333"/>
              <a:gd name="connsiteY3" fmla="*/ 554807 h 554807"/>
              <a:gd name="connsiteX4" fmla="*/ 0 w 9404333"/>
              <a:gd name="connsiteY4" fmla="*/ 554807 h 554807"/>
              <a:gd name="connsiteX0" fmla="*/ 267698 w 9265631"/>
              <a:gd name="connsiteY0" fmla="*/ 583836 h 583836"/>
              <a:gd name="connsiteX1" fmla="*/ 0 w 9265631"/>
              <a:gd name="connsiteY1" fmla="*/ 0 h 583836"/>
              <a:gd name="connsiteX2" fmla="*/ 9126929 w 9265631"/>
              <a:gd name="connsiteY2" fmla="*/ 0 h 583836"/>
              <a:gd name="connsiteX3" fmla="*/ 9265631 w 9265631"/>
              <a:gd name="connsiteY3" fmla="*/ 554807 h 583836"/>
              <a:gd name="connsiteX4" fmla="*/ 267698 w 9265631"/>
              <a:gd name="connsiteY4" fmla="*/ 583836 h 583836"/>
              <a:gd name="connsiteX0" fmla="*/ 398326 w 9396259"/>
              <a:gd name="connsiteY0" fmla="*/ 743494 h 743494"/>
              <a:gd name="connsiteX1" fmla="*/ 0 w 9396259"/>
              <a:gd name="connsiteY1" fmla="*/ 0 h 743494"/>
              <a:gd name="connsiteX2" fmla="*/ 9257557 w 9396259"/>
              <a:gd name="connsiteY2" fmla="*/ 159658 h 743494"/>
              <a:gd name="connsiteX3" fmla="*/ 9396259 w 9396259"/>
              <a:gd name="connsiteY3" fmla="*/ 714465 h 743494"/>
              <a:gd name="connsiteX4" fmla="*/ 398326 w 9396259"/>
              <a:gd name="connsiteY4" fmla="*/ 743494 h 743494"/>
              <a:gd name="connsiteX0" fmla="*/ 398326 w 9396259"/>
              <a:gd name="connsiteY0" fmla="*/ 743494 h 743494"/>
              <a:gd name="connsiteX1" fmla="*/ 0 w 9396259"/>
              <a:gd name="connsiteY1" fmla="*/ 0 h 743494"/>
              <a:gd name="connsiteX2" fmla="*/ 9286586 w 9396259"/>
              <a:gd name="connsiteY2" fmla="*/ 116116 h 743494"/>
              <a:gd name="connsiteX3" fmla="*/ 9396259 w 9396259"/>
              <a:gd name="connsiteY3" fmla="*/ 714465 h 743494"/>
              <a:gd name="connsiteX4" fmla="*/ 398326 w 9396259"/>
              <a:gd name="connsiteY4" fmla="*/ 743494 h 743494"/>
              <a:gd name="connsiteX0" fmla="*/ 398326 w 9410774"/>
              <a:gd name="connsiteY0" fmla="*/ 743494 h 743494"/>
              <a:gd name="connsiteX1" fmla="*/ 0 w 9410774"/>
              <a:gd name="connsiteY1" fmla="*/ 0 h 743494"/>
              <a:gd name="connsiteX2" fmla="*/ 9286586 w 9410774"/>
              <a:gd name="connsiteY2" fmla="*/ 1161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217716 h 743494"/>
              <a:gd name="connsiteX3" fmla="*/ 9410774 w 9410774"/>
              <a:gd name="connsiteY3" fmla="*/ 685436 h 743494"/>
              <a:gd name="connsiteX4" fmla="*/ 398326 w 9410774"/>
              <a:gd name="connsiteY4" fmla="*/ 743494 h 743494"/>
              <a:gd name="connsiteX0" fmla="*/ 398326 w 9410774"/>
              <a:gd name="connsiteY0" fmla="*/ 743494 h 743494"/>
              <a:gd name="connsiteX1" fmla="*/ 0 w 9410774"/>
              <a:gd name="connsiteY1" fmla="*/ 0 h 743494"/>
              <a:gd name="connsiteX2" fmla="*/ 9141443 w 9410774"/>
              <a:gd name="connsiteY2" fmla="*/ 145145 h 743494"/>
              <a:gd name="connsiteX3" fmla="*/ 9410774 w 9410774"/>
              <a:gd name="connsiteY3" fmla="*/ 685436 h 743494"/>
              <a:gd name="connsiteX4" fmla="*/ 398326 w 9410774"/>
              <a:gd name="connsiteY4" fmla="*/ 743494 h 7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774" h="743494">
                <a:moveTo>
                  <a:pt x="398326" y="743494"/>
                </a:moveTo>
                <a:lnTo>
                  <a:pt x="0" y="0"/>
                </a:lnTo>
                <a:lnTo>
                  <a:pt x="9141443" y="145145"/>
                </a:lnTo>
                <a:lnTo>
                  <a:pt x="9410774" y="685436"/>
                </a:lnTo>
                <a:lnTo>
                  <a:pt x="398326" y="743494"/>
                </a:lnTo>
                <a:close/>
              </a:path>
            </a:pathLst>
          </a:custGeom>
          <a:gradFill flip="none" rotWithShape="1">
            <a:gsLst>
              <a:gs pos="0">
                <a:schemeClr val="tx1">
                  <a:alpha val="74000"/>
                </a:schemeClr>
              </a:gs>
              <a:gs pos="100000">
                <a:schemeClr val="tx1">
                  <a:alpha val="0"/>
                </a:schemeClr>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3770B1AF-50EA-4B04-8D16-FFD8EAD8D549}"/>
              </a:ext>
            </a:extLst>
          </p:cNvPr>
          <p:cNvSpPr/>
          <p:nvPr/>
        </p:nvSpPr>
        <p:spPr>
          <a:xfrm>
            <a:off x="1219199" y="435429"/>
            <a:ext cx="9510486"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D9C3D2FB-878E-4317-B67F-993A16206C10}"/>
              </a:ext>
            </a:extLst>
          </p:cNvPr>
          <p:cNvSpPr/>
          <p:nvPr/>
        </p:nvSpPr>
        <p:spPr>
          <a:xfrm>
            <a:off x="1636485" y="642425"/>
            <a:ext cx="8657744"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7090A4C6-0ACE-4A8F-802F-CA2D618C13AC}"/>
              </a:ext>
            </a:extLst>
          </p:cNvPr>
          <p:cNvGrpSpPr/>
          <p:nvPr/>
        </p:nvGrpSpPr>
        <p:grpSpPr>
          <a:xfrm>
            <a:off x="8596228" y="416288"/>
            <a:ext cx="2208628" cy="5326454"/>
            <a:chOff x="8496628" y="435429"/>
            <a:chExt cx="2208628" cy="5326454"/>
          </a:xfrm>
        </p:grpSpPr>
        <p:sp>
          <p:nvSpPr>
            <p:cNvPr id="91" name="Freeform: Shape 90">
              <a:extLst>
                <a:ext uri="{FF2B5EF4-FFF2-40B4-BE49-F238E27FC236}">
                  <a16:creationId xmlns:a16="http://schemas.microsoft.com/office/drawing/2014/main" id="{ECCA6C05-9E12-4153-8A2C-8B007D98B6FA}"/>
                </a:ext>
              </a:extLst>
            </p:cNvPr>
            <p:cNvSpPr/>
            <p:nvPr/>
          </p:nvSpPr>
          <p:spPr>
            <a:xfrm>
              <a:off x="9562617" y="3441238"/>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9CB42899-DD88-45DE-930E-0A28FB23B5EF}"/>
                </a:ext>
              </a:extLst>
            </p:cNvPr>
            <p:cNvSpPr/>
            <p:nvPr/>
          </p:nvSpPr>
          <p:spPr>
            <a:xfrm>
              <a:off x="8496628" y="3462887"/>
              <a:ext cx="2208628" cy="2208628"/>
            </a:xfrm>
            <a:custGeom>
              <a:avLst/>
              <a:gdLst>
                <a:gd name="connsiteX0" fmla="*/ 1104314 w 2208628"/>
                <a:gd name="connsiteY0" fmla="*/ 124227 h 2208628"/>
                <a:gd name="connsiteX1" fmla="*/ 996529 w 2208628"/>
                <a:gd name="connsiteY1" fmla="*/ 232012 h 2208628"/>
                <a:gd name="connsiteX2" fmla="*/ 1104314 w 2208628"/>
                <a:gd name="connsiteY2" fmla="*/ 339797 h 2208628"/>
                <a:gd name="connsiteX3" fmla="*/ 1212099 w 2208628"/>
                <a:gd name="connsiteY3" fmla="*/ 232012 h 2208628"/>
                <a:gd name="connsiteX4" fmla="*/ 1104314 w 2208628"/>
                <a:gd name="connsiteY4" fmla="*/ 12422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4227"/>
                  </a:moveTo>
                  <a:cubicBezTo>
                    <a:pt x="1044786" y="124227"/>
                    <a:pt x="996529" y="172484"/>
                    <a:pt x="996529" y="232012"/>
                  </a:cubicBezTo>
                  <a:cubicBezTo>
                    <a:pt x="996529" y="291540"/>
                    <a:pt x="1044786" y="339797"/>
                    <a:pt x="1104314" y="339797"/>
                  </a:cubicBezTo>
                  <a:cubicBezTo>
                    <a:pt x="1163842" y="339797"/>
                    <a:pt x="1212099" y="291540"/>
                    <a:pt x="1212099" y="232012"/>
                  </a:cubicBezTo>
                  <a:cubicBezTo>
                    <a:pt x="1212099" y="172484"/>
                    <a:pt x="1163842" y="124227"/>
                    <a:pt x="1104314" y="12422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0066">
                    <a:alpha val="49804"/>
                  </a:srgbClr>
                </a:gs>
                <a:gs pos="100000">
                  <a:srgbClr val="FF3399">
                    <a:alpha val="69804"/>
                  </a:srgbClr>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BA28B76C-5107-436E-B803-6592BADC7185}"/>
                </a:ext>
              </a:extLst>
            </p:cNvPr>
            <p:cNvGrpSpPr/>
            <p:nvPr/>
          </p:nvGrpSpPr>
          <p:grpSpPr>
            <a:xfrm>
              <a:off x="9217095" y="435429"/>
              <a:ext cx="769257" cy="769257"/>
              <a:chOff x="7255412" y="400287"/>
              <a:chExt cx="769257" cy="769257"/>
            </a:xfrm>
          </p:grpSpPr>
          <p:sp>
            <p:nvSpPr>
              <p:cNvPr id="36" name="Oval 35">
                <a:extLst>
                  <a:ext uri="{FF2B5EF4-FFF2-40B4-BE49-F238E27FC236}">
                    <a16:creationId xmlns:a16="http://schemas.microsoft.com/office/drawing/2014/main" id="{AE32F8C6-A1E2-4A41-ACB9-A9D887FE8A80}"/>
                  </a:ext>
                </a:extLst>
              </p:cNvPr>
              <p:cNvSpPr/>
              <p:nvPr/>
            </p:nvSpPr>
            <p:spPr>
              <a:xfrm>
                <a:off x="7255412"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08B37D97-0B59-4F86-8678-171A761C541D}"/>
                  </a:ext>
                </a:extLst>
              </p:cNvPr>
              <p:cNvSpPr/>
              <p:nvPr/>
            </p:nvSpPr>
            <p:spPr>
              <a:xfrm>
                <a:off x="7430721" y="575111"/>
                <a:ext cx="418638" cy="418638"/>
              </a:xfrm>
              <a:prstGeom prst="ellipse">
                <a:avLst/>
              </a:prstGeom>
              <a:gradFill flip="none" rotWithShape="1">
                <a:gsLst>
                  <a:gs pos="0">
                    <a:srgbClr val="FF0066"/>
                  </a:gs>
                  <a:gs pos="100000">
                    <a:srgbClr val="FF3399"/>
                  </a:gs>
                </a:gsLst>
                <a:lin ang="0" scaled="0"/>
                <a:tileRect/>
              </a:gradFill>
              <a:ln>
                <a:gradFill>
                  <a:gsLst>
                    <a:gs pos="0">
                      <a:srgbClr val="FF0066"/>
                    </a:gs>
                    <a:gs pos="100000">
                      <a:srgbClr val="FF3399">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9" name="Straight Connector 58">
              <a:extLst>
                <a:ext uri="{FF2B5EF4-FFF2-40B4-BE49-F238E27FC236}">
                  <a16:creationId xmlns:a16="http://schemas.microsoft.com/office/drawing/2014/main" id="{35D97D61-3B74-473E-B47D-20E6942675C3}"/>
                </a:ext>
              </a:extLst>
            </p:cNvPr>
            <p:cNvCxnSpPr>
              <a:cxnSpLocks/>
              <a:stCxn id="36" idx="4"/>
              <a:endCxn id="23" idx="5"/>
            </p:cNvCxnSpPr>
            <p:nvPr/>
          </p:nvCxnSpPr>
          <p:spPr>
            <a:xfrm flipH="1">
              <a:off x="9600942" y="1204686"/>
              <a:ext cx="782" cy="2258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62A2AEA3-0A47-404D-BA63-A6A151284C7A}"/>
                </a:ext>
              </a:extLst>
            </p:cNvPr>
            <p:cNvSpPr/>
            <p:nvPr/>
          </p:nvSpPr>
          <p:spPr>
            <a:xfrm>
              <a:off x="9594164" y="3446179"/>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A58B8F7C-74DA-4C48-AF4F-AC70DAA0F081}"/>
                </a:ext>
              </a:extLst>
            </p:cNvPr>
            <p:cNvSpPr/>
            <p:nvPr/>
          </p:nvSpPr>
          <p:spPr>
            <a:xfrm>
              <a:off x="9568459" y="3424090"/>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2A0E65F2-9997-4D1C-84DC-F85F573B215D}"/>
                </a:ext>
              </a:extLst>
            </p:cNvPr>
            <p:cNvSpPr/>
            <p:nvPr/>
          </p:nvSpPr>
          <p:spPr>
            <a:xfrm>
              <a:off x="9575125" y="340503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Oval 98">
              <a:extLst>
                <a:ext uri="{FF2B5EF4-FFF2-40B4-BE49-F238E27FC236}">
                  <a16:creationId xmlns:a16="http://schemas.microsoft.com/office/drawing/2014/main" id="{46CD492D-9EE2-49DC-BCB4-B7D0D832510B}"/>
                </a:ext>
              </a:extLst>
            </p:cNvPr>
            <p:cNvSpPr/>
            <p:nvPr/>
          </p:nvSpPr>
          <p:spPr>
            <a:xfrm>
              <a:off x="8742514" y="5690886"/>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5" name="Graphic 104" descr="Presentation with media">
              <a:extLst>
                <a:ext uri="{FF2B5EF4-FFF2-40B4-BE49-F238E27FC236}">
                  <a16:creationId xmlns:a16="http://schemas.microsoft.com/office/drawing/2014/main" id="{A498FE51-820D-4997-9627-DE8C401EFAE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35548" y="4789582"/>
              <a:ext cx="914400" cy="914400"/>
            </a:xfrm>
            <a:prstGeom prst="rect">
              <a:avLst/>
            </a:prstGeom>
          </p:spPr>
        </p:pic>
        <p:sp>
          <p:nvSpPr>
            <p:cNvPr id="118" name="TextBox 117">
              <a:extLst>
                <a:ext uri="{FF2B5EF4-FFF2-40B4-BE49-F238E27FC236}">
                  <a16:creationId xmlns:a16="http://schemas.microsoft.com/office/drawing/2014/main" id="{8D617B1A-622D-4DC3-909F-3F23E8D088BD}"/>
                </a:ext>
              </a:extLst>
            </p:cNvPr>
            <p:cNvSpPr txBox="1"/>
            <p:nvPr/>
          </p:nvSpPr>
          <p:spPr>
            <a:xfrm>
              <a:off x="8828167" y="4067260"/>
              <a:ext cx="170050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Even if your warranty period is over we got you covered! </a:t>
              </a:r>
              <a:r>
                <a:rPr lang="en-US" sz="800" dirty="0">
                  <a:solidFill>
                    <a:prstClr val="black">
                      <a:lumMod val="85000"/>
                      <a:lumOff val="15000"/>
                    </a:prstClr>
                  </a:solidFill>
                  <a:latin typeface="Century Gothic" panose="020B0502020202020204" pitchFamily="34" charset="0"/>
                </a:rPr>
                <a:t>With proper maintenance any CCTV can easily function 7-10 years. We provide chip level service to ensure that.</a:t>
              </a:r>
              <a:r>
                <a:rPr kumimoji="0" lang="en-US" sz="8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 </a:t>
              </a:r>
            </a:p>
          </p:txBody>
        </p:sp>
        <p:sp>
          <p:nvSpPr>
            <p:cNvPr id="119" name="TextBox 118">
              <a:extLst>
                <a:ext uri="{FF2B5EF4-FFF2-40B4-BE49-F238E27FC236}">
                  <a16:creationId xmlns:a16="http://schemas.microsoft.com/office/drawing/2014/main" id="{85064E40-2020-4E30-A5F7-7EA1DB6C1E9F}"/>
                </a:ext>
              </a:extLst>
            </p:cNvPr>
            <p:cNvSpPr txBox="1"/>
            <p:nvPr/>
          </p:nvSpPr>
          <p:spPr>
            <a:xfrm>
              <a:off x="9314163" y="3794012"/>
              <a:ext cx="6190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AMC</a:t>
              </a:r>
            </a:p>
          </p:txBody>
        </p:sp>
      </p:grpSp>
      <p:grpSp>
        <p:nvGrpSpPr>
          <p:cNvPr id="4" name="Group 3">
            <a:extLst>
              <a:ext uri="{FF2B5EF4-FFF2-40B4-BE49-F238E27FC236}">
                <a16:creationId xmlns:a16="http://schemas.microsoft.com/office/drawing/2014/main" id="{2E74503D-3E31-4501-ACC1-9E54432DCB14}"/>
              </a:ext>
            </a:extLst>
          </p:cNvPr>
          <p:cNvGrpSpPr/>
          <p:nvPr/>
        </p:nvGrpSpPr>
        <p:grpSpPr>
          <a:xfrm>
            <a:off x="4787694" y="435883"/>
            <a:ext cx="2208628" cy="5340577"/>
            <a:chOff x="4853581" y="359569"/>
            <a:chExt cx="2208628" cy="5340577"/>
          </a:xfrm>
        </p:grpSpPr>
        <p:sp>
          <p:nvSpPr>
            <p:cNvPr id="80" name="Freeform: Shape 79">
              <a:extLst>
                <a:ext uri="{FF2B5EF4-FFF2-40B4-BE49-F238E27FC236}">
                  <a16:creationId xmlns:a16="http://schemas.microsoft.com/office/drawing/2014/main" id="{50055088-77BD-4D23-A1E1-B07EFB6D84D5}"/>
                </a:ext>
              </a:extLst>
            </p:cNvPr>
            <p:cNvSpPr/>
            <p:nvPr/>
          </p:nvSpPr>
          <p:spPr>
            <a:xfrm>
              <a:off x="5937057" y="3411066"/>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057E04C9-A934-4BBF-93A0-2A48D7BB8F9B}"/>
                </a:ext>
              </a:extLst>
            </p:cNvPr>
            <p:cNvSpPr/>
            <p:nvPr/>
          </p:nvSpPr>
          <p:spPr>
            <a:xfrm>
              <a:off x="4853581" y="3438325"/>
              <a:ext cx="2208628" cy="2208628"/>
            </a:xfrm>
            <a:custGeom>
              <a:avLst/>
              <a:gdLst>
                <a:gd name="connsiteX0" fmla="*/ 1104314 w 2208628"/>
                <a:gd name="connsiteY0" fmla="*/ 143598 h 2208628"/>
                <a:gd name="connsiteX1" fmla="*/ 996529 w 2208628"/>
                <a:gd name="connsiteY1" fmla="*/ 251383 h 2208628"/>
                <a:gd name="connsiteX2" fmla="*/ 1104314 w 2208628"/>
                <a:gd name="connsiteY2" fmla="*/ 359168 h 2208628"/>
                <a:gd name="connsiteX3" fmla="*/ 1212099 w 2208628"/>
                <a:gd name="connsiteY3" fmla="*/ 251383 h 2208628"/>
                <a:gd name="connsiteX4" fmla="*/ 1104314 w 2208628"/>
                <a:gd name="connsiteY4" fmla="*/ 143598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43598"/>
                  </a:moveTo>
                  <a:cubicBezTo>
                    <a:pt x="1044786" y="143598"/>
                    <a:pt x="996529" y="191855"/>
                    <a:pt x="996529" y="251383"/>
                  </a:cubicBezTo>
                  <a:cubicBezTo>
                    <a:pt x="996529" y="310911"/>
                    <a:pt x="1044786" y="359168"/>
                    <a:pt x="1104314" y="359168"/>
                  </a:cubicBezTo>
                  <a:cubicBezTo>
                    <a:pt x="1163842" y="359168"/>
                    <a:pt x="1212099" y="310911"/>
                    <a:pt x="1212099" y="251383"/>
                  </a:cubicBezTo>
                  <a:cubicBezTo>
                    <a:pt x="1212099" y="191855"/>
                    <a:pt x="1163842" y="143598"/>
                    <a:pt x="1104314" y="143598"/>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FF9900">
                    <a:lumMod val="88000"/>
                    <a:lumOff val="12000"/>
                    <a:alpha val="50000"/>
                  </a:srgbClr>
                </a:gs>
                <a:gs pos="100000">
                  <a:srgbClr val="FFCC00">
                    <a:alpha val="70000"/>
                  </a:srgbClr>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id="{C0D0F899-833F-420E-82CB-CA929109DE37}"/>
                </a:ext>
              </a:extLst>
            </p:cNvPr>
            <p:cNvGrpSpPr/>
            <p:nvPr/>
          </p:nvGrpSpPr>
          <p:grpSpPr>
            <a:xfrm>
              <a:off x="5588567" y="359569"/>
              <a:ext cx="769257" cy="769257"/>
              <a:chOff x="4498870" y="400287"/>
              <a:chExt cx="769257" cy="769257"/>
            </a:xfrm>
          </p:grpSpPr>
          <p:sp>
            <p:nvSpPr>
              <p:cNvPr id="32" name="Oval 31">
                <a:extLst>
                  <a:ext uri="{FF2B5EF4-FFF2-40B4-BE49-F238E27FC236}">
                    <a16:creationId xmlns:a16="http://schemas.microsoft.com/office/drawing/2014/main" id="{96746E8F-9175-45A0-A65A-11E5F0492B2D}"/>
                  </a:ext>
                </a:extLst>
              </p:cNvPr>
              <p:cNvSpPr/>
              <p:nvPr/>
            </p:nvSpPr>
            <p:spPr>
              <a:xfrm>
                <a:off x="4498870"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62897699-3D79-4867-97B6-52C3DCD0AE86}"/>
                  </a:ext>
                </a:extLst>
              </p:cNvPr>
              <p:cNvSpPr/>
              <p:nvPr/>
            </p:nvSpPr>
            <p:spPr>
              <a:xfrm>
                <a:off x="4674179" y="575111"/>
                <a:ext cx="418638" cy="418638"/>
              </a:xfrm>
              <a:prstGeom prst="ellipse">
                <a:avLst/>
              </a:prstGeom>
              <a:gradFill flip="none" rotWithShape="1">
                <a:gsLst>
                  <a:gs pos="0">
                    <a:srgbClr val="FF9900">
                      <a:lumMod val="88000"/>
                      <a:lumOff val="12000"/>
                    </a:srgbClr>
                  </a:gs>
                  <a:gs pos="100000">
                    <a:srgbClr val="FFCC00"/>
                  </a:gs>
                </a:gsLst>
                <a:lin ang="0" scaled="1"/>
                <a:tileRect/>
              </a:gradFill>
              <a:ln>
                <a:gradFill>
                  <a:gsLst>
                    <a:gs pos="0">
                      <a:srgbClr val="FF9900"/>
                    </a:gs>
                    <a:gs pos="100000">
                      <a:srgbClr val="FFCC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3" name="Straight Connector 52">
              <a:extLst>
                <a:ext uri="{FF2B5EF4-FFF2-40B4-BE49-F238E27FC236}">
                  <a16:creationId xmlns:a16="http://schemas.microsoft.com/office/drawing/2014/main" id="{CCCF36B1-C983-4D8D-A2BC-232598546795}"/>
                </a:ext>
              </a:extLst>
            </p:cNvPr>
            <p:cNvCxnSpPr>
              <a:cxnSpLocks/>
              <a:stCxn id="32" idx="4"/>
              <a:endCxn id="20" idx="5"/>
            </p:cNvCxnSpPr>
            <p:nvPr/>
          </p:nvCxnSpPr>
          <p:spPr>
            <a:xfrm flipH="1">
              <a:off x="5957895" y="1128826"/>
              <a:ext cx="15301" cy="23094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Freeform: Shape 80">
              <a:extLst>
                <a:ext uri="{FF2B5EF4-FFF2-40B4-BE49-F238E27FC236}">
                  <a16:creationId xmlns:a16="http://schemas.microsoft.com/office/drawing/2014/main" id="{DF28B970-B7D3-4943-A2E6-16F51889E37C}"/>
                </a:ext>
              </a:extLst>
            </p:cNvPr>
            <p:cNvSpPr/>
            <p:nvPr/>
          </p:nvSpPr>
          <p:spPr>
            <a:xfrm>
              <a:off x="5968604" y="3416007"/>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FECCF5FF-84C7-47BB-BCD9-02FEDF2DA590}"/>
                </a:ext>
              </a:extLst>
            </p:cNvPr>
            <p:cNvSpPr/>
            <p:nvPr/>
          </p:nvSpPr>
          <p:spPr>
            <a:xfrm>
              <a:off x="5942899" y="3393918"/>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B27476EE-CF2F-4028-90E6-07F9ADE09488}"/>
                </a:ext>
              </a:extLst>
            </p:cNvPr>
            <p:cNvSpPr/>
            <p:nvPr/>
          </p:nvSpPr>
          <p:spPr>
            <a:xfrm>
              <a:off x="5949565" y="3374865"/>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5F52D426-5001-48C3-B633-FA67C69E28CE}"/>
                </a:ext>
              </a:extLst>
            </p:cNvPr>
            <p:cNvSpPr/>
            <p:nvPr/>
          </p:nvSpPr>
          <p:spPr>
            <a:xfrm>
              <a:off x="5039688" y="5629149"/>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Graphic 108" descr="Target Audience">
              <a:extLst>
                <a:ext uri="{FF2B5EF4-FFF2-40B4-BE49-F238E27FC236}">
                  <a16:creationId xmlns:a16="http://schemas.microsoft.com/office/drawing/2014/main" id="{B1DA00F4-A65E-4D6A-BD87-835A30D0694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4363" y="4851291"/>
              <a:ext cx="786337" cy="786337"/>
            </a:xfrm>
            <a:prstGeom prst="rect">
              <a:avLst/>
            </a:prstGeom>
          </p:spPr>
        </p:pic>
        <p:sp>
          <p:nvSpPr>
            <p:cNvPr id="114" name="TextBox 113">
              <a:extLst>
                <a:ext uri="{FF2B5EF4-FFF2-40B4-BE49-F238E27FC236}">
                  <a16:creationId xmlns:a16="http://schemas.microsoft.com/office/drawing/2014/main" id="{BC33EEB7-A335-44CA-B7DA-88683F00B158}"/>
                </a:ext>
              </a:extLst>
            </p:cNvPr>
            <p:cNvSpPr txBox="1"/>
            <p:nvPr/>
          </p:nvSpPr>
          <p:spPr>
            <a:xfrm>
              <a:off x="5074748" y="4061081"/>
              <a:ext cx="1752229" cy="923330"/>
            </a:xfrm>
            <a:prstGeom prst="rect">
              <a:avLst/>
            </a:prstGeom>
            <a:noFill/>
          </p:spPr>
          <p:txBody>
            <a:bodyPr wrap="square" rtlCol="0">
              <a:spAutoFit/>
            </a:bodyPr>
            <a:lstStyle/>
            <a:p>
              <a:pPr algn="ctr"/>
              <a:r>
                <a:rPr lang="en-US" sz="900" dirty="0">
                  <a:latin typeface="Calibri" panose="020F0502020204030204" pitchFamily="34" charset="0"/>
                </a:rPr>
                <a:t>service plays a essential role for such items and with a experience of 15 years we deliver better solution in cost effective ways. where the client can rely on best guys to handle the systems.</a:t>
              </a:r>
            </a:p>
          </p:txBody>
        </p:sp>
        <p:sp>
          <p:nvSpPr>
            <p:cNvPr id="115" name="TextBox 114">
              <a:extLst>
                <a:ext uri="{FF2B5EF4-FFF2-40B4-BE49-F238E27FC236}">
                  <a16:creationId xmlns:a16="http://schemas.microsoft.com/office/drawing/2014/main" id="{09F264B7-FAB8-4337-8D9F-01D2ABEA3A3D}"/>
                </a:ext>
              </a:extLst>
            </p:cNvPr>
            <p:cNvSpPr txBox="1"/>
            <p:nvPr/>
          </p:nvSpPr>
          <p:spPr>
            <a:xfrm>
              <a:off x="5601389" y="3826647"/>
              <a:ext cx="82586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entury Gothic" panose="020B0502020202020204" pitchFamily="34" charset="0"/>
                </a:rPr>
                <a:t>Service</a:t>
              </a:r>
              <a:endPar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grpSp>
      <p:grpSp>
        <p:nvGrpSpPr>
          <p:cNvPr id="17" name="Group 16">
            <a:extLst>
              <a:ext uri="{FF2B5EF4-FFF2-40B4-BE49-F238E27FC236}">
                <a16:creationId xmlns:a16="http://schemas.microsoft.com/office/drawing/2014/main" id="{FE298D7F-2478-49B4-9E5A-A51657C9722C}"/>
              </a:ext>
            </a:extLst>
          </p:cNvPr>
          <p:cNvGrpSpPr/>
          <p:nvPr/>
        </p:nvGrpSpPr>
        <p:grpSpPr>
          <a:xfrm>
            <a:off x="2896246" y="420956"/>
            <a:ext cx="2208628" cy="5233059"/>
            <a:chOff x="2885008" y="447311"/>
            <a:chExt cx="2208628" cy="5233059"/>
          </a:xfrm>
        </p:grpSpPr>
        <p:grpSp>
          <p:nvGrpSpPr>
            <p:cNvPr id="3" name="Group 2">
              <a:extLst>
                <a:ext uri="{FF2B5EF4-FFF2-40B4-BE49-F238E27FC236}">
                  <a16:creationId xmlns:a16="http://schemas.microsoft.com/office/drawing/2014/main" id="{D8FA8295-C1A7-4773-88C6-725B3B35F50D}"/>
                </a:ext>
              </a:extLst>
            </p:cNvPr>
            <p:cNvGrpSpPr/>
            <p:nvPr/>
          </p:nvGrpSpPr>
          <p:grpSpPr>
            <a:xfrm>
              <a:off x="2885008" y="447311"/>
              <a:ext cx="2208628" cy="5233059"/>
              <a:chOff x="2946244" y="414801"/>
              <a:chExt cx="2208628" cy="5233059"/>
            </a:xfrm>
          </p:grpSpPr>
          <p:sp>
            <p:nvSpPr>
              <p:cNvPr id="74" name="Freeform: Shape 73">
                <a:extLst>
                  <a:ext uri="{FF2B5EF4-FFF2-40B4-BE49-F238E27FC236}">
                    <a16:creationId xmlns:a16="http://schemas.microsoft.com/office/drawing/2014/main" id="{D7BE03DD-D845-433B-8D65-3F374AC9FB91}"/>
                  </a:ext>
                </a:extLst>
              </p:cNvPr>
              <p:cNvSpPr/>
              <p:nvPr/>
            </p:nvSpPr>
            <p:spPr>
              <a:xfrm>
                <a:off x="4011925" y="3297855"/>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289F9BD3-AFE2-479D-8EFA-651C98F06908}"/>
                  </a:ext>
                </a:extLst>
              </p:cNvPr>
              <p:cNvSpPr/>
              <p:nvPr/>
            </p:nvSpPr>
            <p:spPr>
              <a:xfrm>
                <a:off x="2946244" y="3308817"/>
                <a:ext cx="2208628" cy="2208628"/>
              </a:xfrm>
              <a:custGeom>
                <a:avLst/>
                <a:gdLst>
                  <a:gd name="connsiteX0" fmla="*/ 1104314 w 2208628"/>
                  <a:gd name="connsiteY0" fmla="*/ 123187 h 2208628"/>
                  <a:gd name="connsiteX1" fmla="*/ 996529 w 2208628"/>
                  <a:gd name="connsiteY1" fmla="*/ 230972 h 2208628"/>
                  <a:gd name="connsiteX2" fmla="*/ 1104314 w 2208628"/>
                  <a:gd name="connsiteY2" fmla="*/ 338757 h 2208628"/>
                  <a:gd name="connsiteX3" fmla="*/ 1212099 w 2208628"/>
                  <a:gd name="connsiteY3" fmla="*/ 230972 h 2208628"/>
                  <a:gd name="connsiteX4" fmla="*/ 1104314 w 2208628"/>
                  <a:gd name="connsiteY4" fmla="*/ 123187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23187"/>
                    </a:moveTo>
                    <a:cubicBezTo>
                      <a:pt x="1044786" y="123187"/>
                      <a:pt x="996529" y="171444"/>
                      <a:pt x="996529" y="230972"/>
                    </a:cubicBezTo>
                    <a:cubicBezTo>
                      <a:pt x="996529" y="290500"/>
                      <a:pt x="1044786" y="338757"/>
                      <a:pt x="1104314" y="338757"/>
                    </a:cubicBezTo>
                    <a:cubicBezTo>
                      <a:pt x="1163842" y="338757"/>
                      <a:pt x="1212099" y="290500"/>
                      <a:pt x="1212099" y="230972"/>
                    </a:cubicBezTo>
                    <a:cubicBezTo>
                      <a:pt x="1212099" y="171444"/>
                      <a:pt x="1163842" y="123187"/>
                      <a:pt x="1104314" y="123187"/>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0099CC">
                      <a:alpha val="49804"/>
                    </a:srgbClr>
                  </a:gs>
                  <a:gs pos="100000">
                    <a:srgbClr val="00CCFF">
                      <a:alpha val="69804"/>
                    </a:srgbClr>
                  </a:gs>
                </a:gsLst>
                <a:lin ang="0" scaled="1"/>
                <a:tileRect/>
              </a:gradFill>
              <a:ln>
                <a:gradFill>
                  <a:gsLst>
                    <a:gs pos="0">
                      <a:srgbClr val="0099CC"/>
                    </a:gs>
                    <a:gs pos="100000">
                      <a:srgbClr val="00CCFF">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A283ED2C-FB38-4E24-BB58-E4DD922AE5D3}"/>
                  </a:ext>
                </a:extLst>
              </p:cNvPr>
              <p:cNvGrpSpPr/>
              <p:nvPr/>
            </p:nvGrpSpPr>
            <p:grpSpPr>
              <a:xfrm>
                <a:off x="3657625" y="414801"/>
                <a:ext cx="769257" cy="769257"/>
                <a:chOff x="3120599" y="400287"/>
                <a:chExt cx="769257" cy="769257"/>
              </a:xfrm>
            </p:grpSpPr>
            <p:sp>
              <p:nvSpPr>
                <p:cNvPr id="30" name="Oval 29">
                  <a:extLst>
                    <a:ext uri="{FF2B5EF4-FFF2-40B4-BE49-F238E27FC236}">
                      <a16:creationId xmlns:a16="http://schemas.microsoft.com/office/drawing/2014/main" id="{4722BFA1-8133-4D7D-98FB-358C29FC0D02}"/>
                    </a:ext>
                  </a:extLst>
                </p:cNvPr>
                <p:cNvSpPr/>
                <p:nvPr/>
              </p:nvSpPr>
              <p:spPr>
                <a:xfrm>
                  <a:off x="3120599"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46ADDB2-FE29-4DBC-9B09-410876138581}"/>
                    </a:ext>
                  </a:extLst>
                </p:cNvPr>
                <p:cNvSpPr/>
                <p:nvPr/>
              </p:nvSpPr>
              <p:spPr>
                <a:xfrm>
                  <a:off x="3295908" y="575111"/>
                  <a:ext cx="418638" cy="418638"/>
                </a:xfrm>
                <a:prstGeom prst="ellipse">
                  <a:avLst/>
                </a:prstGeom>
                <a:gradFill flip="none" rotWithShape="1">
                  <a:gsLst>
                    <a:gs pos="0">
                      <a:srgbClr val="0099CC"/>
                    </a:gs>
                    <a:gs pos="100000">
                      <a:srgbClr val="00CCFF"/>
                    </a:gs>
                  </a:gsLst>
                  <a:lin ang="0" scaled="1"/>
                  <a:tileRect/>
                </a:gradFill>
                <a:ln>
                  <a:gradFill>
                    <a:gsLst>
                      <a:gs pos="0">
                        <a:srgbClr val="0099CC"/>
                      </a:gs>
                      <a:gs pos="100000">
                        <a:srgbClr val="00CCFF">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48" name="Straight Connector 47">
                <a:extLst>
                  <a:ext uri="{FF2B5EF4-FFF2-40B4-BE49-F238E27FC236}">
                    <a16:creationId xmlns:a16="http://schemas.microsoft.com/office/drawing/2014/main" id="{2AB7DF42-404C-4667-ACEF-E1455B4B57F8}"/>
                  </a:ext>
                </a:extLst>
              </p:cNvPr>
              <p:cNvCxnSpPr>
                <a:cxnSpLocks/>
                <a:stCxn id="30" idx="4"/>
                <a:endCxn id="19" idx="5"/>
              </p:cNvCxnSpPr>
              <p:nvPr/>
            </p:nvCxnSpPr>
            <p:spPr>
              <a:xfrm>
                <a:off x="4042254" y="1184058"/>
                <a:ext cx="8304" cy="2124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Freeform: Shape 74">
                <a:extLst>
                  <a:ext uri="{FF2B5EF4-FFF2-40B4-BE49-F238E27FC236}">
                    <a16:creationId xmlns:a16="http://schemas.microsoft.com/office/drawing/2014/main" id="{41654E2A-E43B-4221-AFC7-1E564C660AFB}"/>
                  </a:ext>
                </a:extLst>
              </p:cNvPr>
              <p:cNvSpPr/>
              <p:nvPr/>
            </p:nvSpPr>
            <p:spPr>
              <a:xfrm>
                <a:off x="4043472" y="3302796"/>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7B0A1992-ADCB-478E-ACC2-C977A99DD7AF}"/>
                  </a:ext>
                </a:extLst>
              </p:cNvPr>
              <p:cNvSpPr/>
              <p:nvPr/>
            </p:nvSpPr>
            <p:spPr>
              <a:xfrm>
                <a:off x="4017767" y="3280707"/>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E64F327D-3774-4617-B795-F3350EC95C25}"/>
                  </a:ext>
                </a:extLst>
              </p:cNvPr>
              <p:cNvSpPr/>
              <p:nvPr/>
            </p:nvSpPr>
            <p:spPr>
              <a:xfrm>
                <a:off x="4024433" y="3261654"/>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70AB8EA1-3F30-4177-82AE-0C56809CBE97}"/>
                  </a:ext>
                </a:extLst>
              </p:cNvPr>
              <p:cNvSpPr/>
              <p:nvPr/>
            </p:nvSpPr>
            <p:spPr>
              <a:xfrm>
                <a:off x="3168962" y="5531918"/>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7" name="Graphic 106" descr="Handshake">
                <a:extLst>
                  <a:ext uri="{FF2B5EF4-FFF2-40B4-BE49-F238E27FC236}">
                    <a16:creationId xmlns:a16="http://schemas.microsoft.com/office/drawing/2014/main" id="{A0401EEF-0CEE-4134-9986-03D94A5EDF4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8475" y="4733460"/>
                <a:ext cx="914400" cy="914400"/>
              </a:xfrm>
              <a:prstGeom prst="rect">
                <a:avLst/>
              </a:prstGeom>
            </p:spPr>
          </p:pic>
          <p:sp>
            <p:nvSpPr>
              <p:cNvPr id="112" name="TextBox 111">
                <a:extLst>
                  <a:ext uri="{FF2B5EF4-FFF2-40B4-BE49-F238E27FC236}">
                    <a16:creationId xmlns:a16="http://schemas.microsoft.com/office/drawing/2014/main" id="{7FCB114E-30DC-4937-915F-46F567371654}"/>
                  </a:ext>
                </a:extLst>
              </p:cNvPr>
              <p:cNvSpPr txBox="1"/>
              <p:nvPr/>
            </p:nvSpPr>
            <p:spPr>
              <a:xfrm>
                <a:off x="3352837" y="4113442"/>
                <a:ext cx="170050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endParaRPr>
              </a:p>
            </p:txBody>
          </p:sp>
          <p:sp>
            <p:nvSpPr>
              <p:cNvPr id="113" name="TextBox 112">
                <a:extLst>
                  <a:ext uri="{FF2B5EF4-FFF2-40B4-BE49-F238E27FC236}">
                    <a16:creationId xmlns:a16="http://schemas.microsoft.com/office/drawing/2014/main" id="{E979B25A-B4B7-490A-980C-521069971679}"/>
                  </a:ext>
                </a:extLst>
              </p:cNvPr>
              <p:cNvSpPr txBox="1"/>
              <p:nvPr/>
            </p:nvSpPr>
            <p:spPr>
              <a:xfrm>
                <a:off x="3662343" y="3675466"/>
                <a:ext cx="7906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Project</a:t>
                </a:r>
              </a:p>
            </p:txBody>
          </p:sp>
        </p:grpSp>
        <p:sp>
          <p:nvSpPr>
            <p:cNvPr id="111" name="TextBox 110">
              <a:extLst>
                <a:ext uri="{FF2B5EF4-FFF2-40B4-BE49-F238E27FC236}">
                  <a16:creationId xmlns:a16="http://schemas.microsoft.com/office/drawing/2014/main" id="{2D87A166-A63D-40E6-A1A5-C6B78D047052}"/>
                </a:ext>
              </a:extLst>
            </p:cNvPr>
            <p:cNvSpPr txBox="1"/>
            <p:nvPr/>
          </p:nvSpPr>
          <p:spPr>
            <a:xfrm>
              <a:off x="3084439" y="3996461"/>
              <a:ext cx="1915522"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We have a strong wholesale team to provide the needs of any one who is willing to be our distributer. Currently we have our 70+ partners distributing our goods all over India.</a:t>
              </a:r>
            </a:p>
          </p:txBody>
        </p:sp>
      </p:grpSp>
      <p:grpSp>
        <p:nvGrpSpPr>
          <p:cNvPr id="51" name="Group 50">
            <a:extLst>
              <a:ext uri="{FF2B5EF4-FFF2-40B4-BE49-F238E27FC236}">
                <a16:creationId xmlns:a16="http://schemas.microsoft.com/office/drawing/2014/main" id="{EB680BDB-CE79-465B-A565-B38034D1C51B}"/>
              </a:ext>
            </a:extLst>
          </p:cNvPr>
          <p:cNvGrpSpPr/>
          <p:nvPr/>
        </p:nvGrpSpPr>
        <p:grpSpPr>
          <a:xfrm>
            <a:off x="945234" y="416288"/>
            <a:ext cx="2208628" cy="5319965"/>
            <a:chOff x="977862" y="427389"/>
            <a:chExt cx="2208628" cy="5319965"/>
          </a:xfrm>
        </p:grpSpPr>
        <p:sp>
          <p:nvSpPr>
            <p:cNvPr id="18" name="Freeform: Shape 17">
              <a:extLst>
                <a:ext uri="{FF2B5EF4-FFF2-40B4-BE49-F238E27FC236}">
                  <a16:creationId xmlns:a16="http://schemas.microsoft.com/office/drawing/2014/main" id="{8899EDD3-847E-47AF-8465-D234924B1AA2}"/>
                </a:ext>
              </a:extLst>
            </p:cNvPr>
            <p:cNvSpPr/>
            <p:nvPr/>
          </p:nvSpPr>
          <p:spPr>
            <a:xfrm>
              <a:off x="977862" y="3453256"/>
              <a:ext cx="2208628" cy="2208628"/>
            </a:xfrm>
            <a:custGeom>
              <a:avLst/>
              <a:gdLst>
                <a:gd name="connsiteX0" fmla="*/ 1104314 w 2208628"/>
                <a:gd name="connsiteY0" fmla="*/ 115856 h 2208628"/>
                <a:gd name="connsiteX1" fmla="*/ 996529 w 2208628"/>
                <a:gd name="connsiteY1" fmla="*/ 223641 h 2208628"/>
                <a:gd name="connsiteX2" fmla="*/ 1104314 w 2208628"/>
                <a:gd name="connsiteY2" fmla="*/ 331426 h 2208628"/>
                <a:gd name="connsiteX3" fmla="*/ 1212099 w 2208628"/>
                <a:gd name="connsiteY3" fmla="*/ 223641 h 2208628"/>
                <a:gd name="connsiteX4" fmla="*/ 1104314 w 2208628"/>
                <a:gd name="connsiteY4" fmla="*/ 115856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15856"/>
                  </a:moveTo>
                  <a:cubicBezTo>
                    <a:pt x="1044786" y="115856"/>
                    <a:pt x="996529" y="164113"/>
                    <a:pt x="996529" y="223641"/>
                  </a:cubicBezTo>
                  <a:cubicBezTo>
                    <a:pt x="996529" y="283169"/>
                    <a:pt x="1044786" y="331426"/>
                    <a:pt x="1104314" y="331426"/>
                  </a:cubicBezTo>
                  <a:cubicBezTo>
                    <a:pt x="1163842" y="331426"/>
                    <a:pt x="1212099" y="283169"/>
                    <a:pt x="1212099" y="223641"/>
                  </a:cubicBezTo>
                  <a:cubicBezTo>
                    <a:pt x="1212099" y="164113"/>
                    <a:pt x="1163842" y="115856"/>
                    <a:pt x="1104314" y="115856"/>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33CC33">
                    <a:alpha val="49804"/>
                  </a:srgbClr>
                </a:gs>
                <a:gs pos="100000">
                  <a:srgbClr val="00FF00">
                    <a:alpha val="69804"/>
                  </a:srgbClr>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reflection blurRad="6350" stA="350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EEBD8FAB-7719-4D97-98CF-2BB71ABEB401}"/>
                </a:ext>
              </a:extLst>
            </p:cNvPr>
            <p:cNvGrpSpPr/>
            <p:nvPr/>
          </p:nvGrpSpPr>
          <p:grpSpPr>
            <a:xfrm>
              <a:off x="1226859" y="427389"/>
              <a:ext cx="1794737" cy="5319965"/>
              <a:chOff x="1226859" y="427389"/>
              <a:chExt cx="1794737" cy="5319965"/>
            </a:xfrm>
          </p:grpSpPr>
          <p:sp>
            <p:nvSpPr>
              <p:cNvPr id="95" name="Oval 94">
                <a:extLst>
                  <a:ext uri="{FF2B5EF4-FFF2-40B4-BE49-F238E27FC236}">
                    <a16:creationId xmlns:a16="http://schemas.microsoft.com/office/drawing/2014/main" id="{1BC12887-63DE-4338-9904-5BC6DB12E994}"/>
                  </a:ext>
                </a:extLst>
              </p:cNvPr>
              <p:cNvSpPr/>
              <p:nvPr/>
            </p:nvSpPr>
            <p:spPr>
              <a:xfrm>
                <a:off x="1226859" y="5676357"/>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71133609-A0B5-4EDE-943C-F54CE0DDB654}"/>
                  </a:ext>
                </a:extLst>
              </p:cNvPr>
              <p:cNvSpPr/>
              <p:nvPr/>
            </p:nvSpPr>
            <p:spPr>
              <a:xfrm>
                <a:off x="2049481" y="3441417"/>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B1AFB019-8DC7-4C04-9081-61E2B3AF30CF}"/>
                  </a:ext>
                </a:extLst>
              </p:cNvPr>
              <p:cNvCxnSpPr>
                <a:cxnSpLocks/>
                <a:endCxn id="18" idx="5"/>
              </p:cNvCxnSpPr>
              <p:nvPr/>
            </p:nvCxnSpPr>
            <p:spPr>
              <a:xfrm flipH="1">
                <a:off x="2082176" y="801913"/>
                <a:ext cx="8402" cy="2651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F64701E-F31D-4C6B-9219-1EE401EA8FC0}"/>
                  </a:ext>
                </a:extLst>
              </p:cNvPr>
              <p:cNvGrpSpPr/>
              <p:nvPr/>
            </p:nvGrpSpPr>
            <p:grpSpPr>
              <a:xfrm>
                <a:off x="1694983" y="427389"/>
                <a:ext cx="769257" cy="769257"/>
                <a:chOff x="1742328" y="400287"/>
                <a:chExt cx="769257" cy="769257"/>
              </a:xfrm>
            </p:grpSpPr>
            <p:sp>
              <p:nvSpPr>
                <p:cNvPr id="28" name="Oval 27">
                  <a:extLst>
                    <a:ext uri="{FF2B5EF4-FFF2-40B4-BE49-F238E27FC236}">
                      <a16:creationId xmlns:a16="http://schemas.microsoft.com/office/drawing/2014/main" id="{982E62F5-DD20-4F0B-BB5C-E1CB87472CE4}"/>
                    </a:ext>
                  </a:extLst>
                </p:cNvPr>
                <p:cNvSpPr/>
                <p:nvPr/>
              </p:nvSpPr>
              <p:spPr>
                <a:xfrm>
                  <a:off x="1742328"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34B2BBF9-0535-47F9-8B63-D311C6F9FADA}"/>
                    </a:ext>
                  </a:extLst>
                </p:cNvPr>
                <p:cNvSpPr/>
                <p:nvPr/>
              </p:nvSpPr>
              <p:spPr>
                <a:xfrm>
                  <a:off x="1917637" y="575111"/>
                  <a:ext cx="418638" cy="418638"/>
                </a:xfrm>
                <a:prstGeom prst="ellipse">
                  <a:avLst/>
                </a:prstGeom>
                <a:gradFill flip="none" rotWithShape="1">
                  <a:gsLst>
                    <a:gs pos="0">
                      <a:srgbClr val="33CC33"/>
                    </a:gs>
                    <a:gs pos="100000">
                      <a:srgbClr val="00FF00"/>
                    </a:gs>
                  </a:gsLst>
                  <a:lin ang="0" scaled="1"/>
                  <a:tileRect/>
                </a:gradFill>
                <a:ln>
                  <a:gradFill>
                    <a:gsLst>
                      <a:gs pos="0">
                        <a:srgbClr val="33CC33"/>
                      </a:gs>
                      <a:gs pos="100000">
                        <a:srgbClr val="00FF00">
                          <a:alpha val="0"/>
                        </a:srgbClr>
                      </a:gs>
                    </a:gsLst>
                    <a:lin ang="19200000" scaled="0"/>
                  </a:gradFill>
                </a:ln>
                <a:effectLst>
                  <a:innerShdw blurRad="317500" dir="84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7" name="Freeform: Shape 66">
                <a:extLst>
                  <a:ext uri="{FF2B5EF4-FFF2-40B4-BE49-F238E27FC236}">
                    <a16:creationId xmlns:a16="http://schemas.microsoft.com/office/drawing/2014/main" id="{ADA01CA7-6449-460B-ACCF-C315808172CD}"/>
                  </a:ext>
                </a:extLst>
              </p:cNvPr>
              <p:cNvSpPr/>
              <p:nvPr/>
            </p:nvSpPr>
            <p:spPr>
              <a:xfrm>
                <a:off x="2081028" y="3446358"/>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C33A24A7-874A-4143-807A-C35217BBCB01}"/>
                  </a:ext>
                </a:extLst>
              </p:cNvPr>
              <p:cNvSpPr/>
              <p:nvPr/>
            </p:nvSpPr>
            <p:spPr>
              <a:xfrm>
                <a:off x="2055323" y="3424269"/>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653C0446-6D36-4BBD-A0FD-4716481F8107}"/>
                  </a:ext>
                </a:extLst>
              </p:cNvPr>
              <p:cNvSpPr/>
              <p:nvPr/>
            </p:nvSpPr>
            <p:spPr>
              <a:xfrm>
                <a:off x="2061989" y="3405216"/>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30AB8D3D-0B6D-4A3E-AEA3-75150ED9E562}"/>
                  </a:ext>
                </a:extLst>
              </p:cNvPr>
              <p:cNvSpPr txBox="1"/>
              <p:nvPr/>
            </p:nvSpPr>
            <p:spPr>
              <a:xfrm>
                <a:off x="1481562" y="3745811"/>
                <a:ext cx="12763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entury Gothic" panose="020B0502020202020204" pitchFamily="34" charset="0"/>
                  </a:rPr>
                  <a:t>Consultancy</a:t>
                </a:r>
                <a:endPar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78" name="TextBox 77">
                <a:extLst>
                  <a:ext uri="{FF2B5EF4-FFF2-40B4-BE49-F238E27FC236}">
                    <a16:creationId xmlns:a16="http://schemas.microsoft.com/office/drawing/2014/main" id="{32A271B1-C788-4621-A4C5-8436AC7EEA03}"/>
                  </a:ext>
                </a:extLst>
              </p:cNvPr>
              <p:cNvSpPr txBox="1"/>
              <p:nvPr/>
            </p:nvSpPr>
            <p:spPr>
              <a:xfrm>
                <a:off x="1320879" y="4039147"/>
                <a:ext cx="1545051" cy="1077218"/>
              </a:xfrm>
              <a:prstGeom prst="rect">
                <a:avLst/>
              </a:prstGeom>
              <a:noFill/>
            </p:spPr>
            <p:txBody>
              <a:bodyPr wrap="square">
                <a:spAutoFit/>
              </a:bodyPr>
              <a:lstStyle/>
              <a:p>
                <a:pPr algn="ctr"/>
                <a:r>
                  <a:rPr lang="en-US" sz="800" dirty="0">
                    <a:latin typeface="Calibri" panose="020F0502020204030204" pitchFamily="34" charset="0"/>
                  </a:rPr>
                  <a:t>Mass requirements are fulfilled in projects where we give the client a solution that is budget friendly and is the best to handle for end users. Our project team takes up multiple check points to ensure the best is always achieved.</a:t>
                </a:r>
                <a:endParaRPr lang="en-IN" sz="800" dirty="0"/>
              </a:p>
            </p:txBody>
          </p:sp>
          <p:pic>
            <p:nvPicPr>
              <p:cNvPr id="101" name="Graphic 100" descr="Boardroom">
                <a:extLst>
                  <a:ext uri="{FF2B5EF4-FFF2-40B4-BE49-F238E27FC236}">
                    <a16:creationId xmlns:a16="http://schemas.microsoft.com/office/drawing/2014/main" id="{939C7238-7507-4760-A22B-131B0846634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22412" y="4776471"/>
                <a:ext cx="914400" cy="914400"/>
              </a:xfrm>
              <a:prstGeom prst="rect">
                <a:avLst/>
              </a:prstGeom>
            </p:spPr>
          </p:pic>
        </p:grpSp>
      </p:grpSp>
      <p:grpSp>
        <p:nvGrpSpPr>
          <p:cNvPr id="26" name="Group 25">
            <a:extLst>
              <a:ext uri="{FF2B5EF4-FFF2-40B4-BE49-F238E27FC236}">
                <a16:creationId xmlns:a16="http://schemas.microsoft.com/office/drawing/2014/main" id="{E55DBF7C-C6D8-435D-A059-C45F3D24E38C}"/>
              </a:ext>
            </a:extLst>
          </p:cNvPr>
          <p:cNvGrpSpPr/>
          <p:nvPr/>
        </p:nvGrpSpPr>
        <p:grpSpPr>
          <a:xfrm>
            <a:off x="6688994" y="441179"/>
            <a:ext cx="2208628" cy="4735672"/>
            <a:chOff x="6688994" y="441179"/>
            <a:chExt cx="2208628" cy="4735672"/>
          </a:xfrm>
        </p:grpSpPr>
        <p:sp>
          <p:nvSpPr>
            <p:cNvPr id="98" name="Oval 97">
              <a:extLst>
                <a:ext uri="{FF2B5EF4-FFF2-40B4-BE49-F238E27FC236}">
                  <a16:creationId xmlns:a16="http://schemas.microsoft.com/office/drawing/2014/main" id="{169E80C6-F659-4F10-BD85-5611702E25FD}"/>
                </a:ext>
              </a:extLst>
            </p:cNvPr>
            <p:cNvSpPr/>
            <p:nvPr/>
          </p:nvSpPr>
          <p:spPr>
            <a:xfrm>
              <a:off x="6961988" y="5105854"/>
              <a:ext cx="1794737" cy="70997"/>
            </a:xfrm>
            <a:prstGeom prst="ellipse">
              <a:avLst/>
            </a:prstGeom>
            <a:gradFill flip="none" rotWithShape="1">
              <a:gsLst>
                <a:gs pos="0">
                  <a:schemeClr val="tx1">
                    <a:alpha val="74000"/>
                  </a:schemeClr>
                </a:gs>
                <a:gs pos="100000">
                  <a:schemeClr val="tx1">
                    <a:alpha val="0"/>
                  </a:schemeClr>
                </a:gs>
              </a:gsLst>
              <a:path path="circle">
                <a:fillToRect l="50000" t="50000" r="50000" b="50000"/>
              </a:path>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2291695D-C23D-47B5-8851-021B83E0C86E}"/>
                </a:ext>
              </a:extLst>
            </p:cNvPr>
            <p:cNvGrpSpPr/>
            <p:nvPr/>
          </p:nvGrpSpPr>
          <p:grpSpPr>
            <a:xfrm>
              <a:off x="6688994" y="441179"/>
              <a:ext cx="2208628" cy="4664675"/>
              <a:chOff x="6732591" y="464293"/>
              <a:chExt cx="2208628" cy="4664675"/>
            </a:xfrm>
          </p:grpSpPr>
          <p:sp>
            <p:nvSpPr>
              <p:cNvPr id="85" name="Freeform: Shape 84">
                <a:extLst>
                  <a:ext uri="{FF2B5EF4-FFF2-40B4-BE49-F238E27FC236}">
                    <a16:creationId xmlns:a16="http://schemas.microsoft.com/office/drawing/2014/main" id="{8516214F-E766-4B62-9E82-8040C5E96E93}"/>
                  </a:ext>
                </a:extLst>
              </p:cNvPr>
              <p:cNvSpPr/>
              <p:nvPr/>
            </p:nvSpPr>
            <p:spPr>
              <a:xfrm>
                <a:off x="7798271" y="2897132"/>
                <a:ext cx="45719" cy="190237"/>
              </a:xfrm>
              <a:custGeom>
                <a:avLst/>
                <a:gdLst>
                  <a:gd name="connsiteX0" fmla="*/ 31547 w 31547"/>
                  <a:gd name="connsiteY0" fmla="*/ 142875 h 142875"/>
                  <a:gd name="connsiteX1" fmla="*/ 114 w 31547"/>
                  <a:gd name="connsiteY1" fmla="*/ 74295 h 142875"/>
                  <a:gd name="connsiteX2" fmla="*/ 22974 w 31547"/>
                  <a:gd name="connsiteY2" fmla="*/ 0 h 142875"/>
                </a:gdLst>
                <a:ahLst/>
                <a:cxnLst>
                  <a:cxn ang="0">
                    <a:pos x="connsiteX0" y="connsiteY0"/>
                  </a:cxn>
                  <a:cxn ang="0">
                    <a:pos x="connsiteX1" y="connsiteY1"/>
                  </a:cxn>
                  <a:cxn ang="0">
                    <a:pos x="connsiteX2" y="connsiteY2"/>
                  </a:cxn>
                </a:cxnLst>
                <a:rect l="l" t="t" r="r" b="b"/>
                <a:pathLst>
                  <a:path w="31547" h="142875">
                    <a:moveTo>
                      <a:pt x="31547" y="142875"/>
                    </a:moveTo>
                    <a:cubicBezTo>
                      <a:pt x="16545" y="120491"/>
                      <a:pt x="1543" y="98107"/>
                      <a:pt x="114" y="74295"/>
                    </a:cubicBezTo>
                    <a:cubicBezTo>
                      <a:pt x="-1315" y="50483"/>
                      <a:pt x="10829" y="25241"/>
                      <a:pt x="2297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3094720-7C51-4532-8AE1-235B96FCE28E}"/>
                  </a:ext>
                </a:extLst>
              </p:cNvPr>
              <p:cNvSpPr/>
              <p:nvPr/>
            </p:nvSpPr>
            <p:spPr>
              <a:xfrm>
                <a:off x="6732591" y="2920340"/>
                <a:ext cx="2208628" cy="2208628"/>
              </a:xfrm>
              <a:custGeom>
                <a:avLst/>
                <a:gdLst>
                  <a:gd name="connsiteX0" fmla="*/ 1104314 w 2208628"/>
                  <a:gd name="connsiteY0" fmla="*/ 137153 h 2208628"/>
                  <a:gd name="connsiteX1" fmla="*/ 996529 w 2208628"/>
                  <a:gd name="connsiteY1" fmla="*/ 244938 h 2208628"/>
                  <a:gd name="connsiteX2" fmla="*/ 1104314 w 2208628"/>
                  <a:gd name="connsiteY2" fmla="*/ 352723 h 2208628"/>
                  <a:gd name="connsiteX3" fmla="*/ 1212099 w 2208628"/>
                  <a:gd name="connsiteY3" fmla="*/ 244938 h 2208628"/>
                  <a:gd name="connsiteX4" fmla="*/ 1104314 w 2208628"/>
                  <a:gd name="connsiteY4" fmla="*/ 137153 h 2208628"/>
                  <a:gd name="connsiteX5" fmla="*/ 1104314 w 2208628"/>
                  <a:gd name="connsiteY5" fmla="*/ 0 h 2208628"/>
                  <a:gd name="connsiteX6" fmla="*/ 2208628 w 2208628"/>
                  <a:gd name="connsiteY6" fmla="*/ 1104314 h 2208628"/>
                  <a:gd name="connsiteX7" fmla="*/ 1104314 w 2208628"/>
                  <a:gd name="connsiteY7" fmla="*/ 2208628 h 2208628"/>
                  <a:gd name="connsiteX8" fmla="*/ 0 w 2208628"/>
                  <a:gd name="connsiteY8" fmla="*/ 1104314 h 2208628"/>
                  <a:gd name="connsiteX9" fmla="*/ 1104314 w 2208628"/>
                  <a:gd name="connsiteY9" fmla="*/ 0 h 220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8628" h="2208628">
                    <a:moveTo>
                      <a:pt x="1104314" y="137153"/>
                    </a:moveTo>
                    <a:cubicBezTo>
                      <a:pt x="1044786" y="137153"/>
                      <a:pt x="996529" y="185410"/>
                      <a:pt x="996529" y="244938"/>
                    </a:cubicBezTo>
                    <a:cubicBezTo>
                      <a:pt x="996529" y="304466"/>
                      <a:pt x="1044786" y="352723"/>
                      <a:pt x="1104314" y="352723"/>
                    </a:cubicBezTo>
                    <a:cubicBezTo>
                      <a:pt x="1163842" y="352723"/>
                      <a:pt x="1212099" y="304466"/>
                      <a:pt x="1212099" y="244938"/>
                    </a:cubicBezTo>
                    <a:cubicBezTo>
                      <a:pt x="1212099" y="185410"/>
                      <a:pt x="1163842" y="137153"/>
                      <a:pt x="1104314" y="137153"/>
                    </a:cubicBezTo>
                    <a:close/>
                    <a:moveTo>
                      <a:pt x="1104314" y="0"/>
                    </a:moveTo>
                    <a:cubicBezTo>
                      <a:pt x="1714210" y="0"/>
                      <a:pt x="2208628" y="494418"/>
                      <a:pt x="2208628" y="1104314"/>
                    </a:cubicBezTo>
                    <a:cubicBezTo>
                      <a:pt x="2208628" y="1714210"/>
                      <a:pt x="1714210" y="2208628"/>
                      <a:pt x="1104314" y="2208628"/>
                    </a:cubicBezTo>
                    <a:cubicBezTo>
                      <a:pt x="494418" y="2208628"/>
                      <a:pt x="0" y="1714210"/>
                      <a:pt x="0" y="1104314"/>
                    </a:cubicBezTo>
                    <a:cubicBezTo>
                      <a:pt x="0" y="494418"/>
                      <a:pt x="494418" y="0"/>
                      <a:pt x="1104314" y="0"/>
                    </a:cubicBezTo>
                    <a:close/>
                  </a:path>
                </a:pathLst>
              </a:custGeom>
              <a:gradFill flip="none" rotWithShape="1">
                <a:gsLst>
                  <a:gs pos="0">
                    <a:srgbClr val="660066">
                      <a:alpha val="50000"/>
                    </a:srgbClr>
                  </a:gs>
                  <a:gs pos="100000">
                    <a:srgbClr val="CC00CC">
                      <a:alpha val="69804"/>
                    </a:srgbClr>
                  </a:gs>
                </a:gsLst>
                <a:lin ang="0" scaled="0"/>
                <a:tileRect/>
              </a:gradFill>
              <a:ln>
                <a:gradFill>
                  <a:gsLst>
                    <a:gs pos="0">
                      <a:srgbClr val="660066"/>
                    </a:gs>
                    <a:gs pos="100000">
                      <a:srgbClr val="CC00CC">
                        <a:alpha val="0"/>
                      </a:srgbClr>
                    </a:gs>
                  </a:gsLst>
                  <a:lin ang="19200000" scaled="0"/>
                </a:gradFill>
              </a:ln>
              <a:effectLst>
                <a:innerShdw blurRad="317500" dir="8400000">
                  <a:schemeClr val="bg1"/>
                </a:innerShdw>
                <a:reflection blurRad="6350" stA="35000" endPos="90000" dir="5400000" sy="-100000" algn="bl" rotWithShape="0"/>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A0DB7FCD-B0F9-4DE5-BD77-ABD0320C9B7C}"/>
                  </a:ext>
                </a:extLst>
              </p:cNvPr>
              <p:cNvGrpSpPr/>
              <p:nvPr/>
            </p:nvGrpSpPr>
            <p:grpSpPr>
              <a:xfrm>
                <a:off x="7452276" y="464293"/>
                <a:ext cx="769257" cy="769257"/>
                <a:chOff x="5877141" y="400287"/>
                <a:chExt cx="769257" cy="769257"/>
              </a:xfrm>
            </p:grpSpPr>
            <p:sp>
              <p:nvSpPr>
                <p:cNvPr id="34" name="Oval 33">
                  <a:extLst>
                    <a:ext uri="{FF2B5EF4-FFF2-40B4-BE49-F238E27FC236}">
                      <a16:creationId xmlns:a16="http://schemas.microsoft.com/office/drawing/2014/main" id="{5EA17841-E8C7-40F1-996D-32016E82F0FB}"/>
                    </a:ext>
                  </a:extLst>
                </p:cNvPr>
                <p:cNvSpPr/>
                <p:nvPr/>
              </p:nvSpPr>
              <p:spPr>
                <a:xfrm>
                  <a:off x="5877141" y="400287"/>
                  <a:ext cx="769257" cy="769257"/>
                </a:xfrm>
                <a:prstGeom prst="ellipse">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A7085B4D-A1A9-4696-B928-149384449E98}"/>
                    </a:ext>
                  </a:extLst>
                </p:cNvPr>
                <p:cNvSpPr/>
                <p:nvPr/>
              </p:nvSpPr>
              <p:spPr>
                <a:xfrm>
                  <a:off x="6052450" y="575111"/>
                  <a:ext cx="418638" cy="418638"/>
                </a:xfrm>
                <a:prstGeom prst="ellipse">
                  <a:avLst/>
                </a:prstGeom>
                <a:gradFill flip="none" rotWithShape="1">
                  <a:gsLst>
                    <a:gs pos="0">
                      <a:srgbClr val="660066"/>
                    </a:gs>
                    <a:gs pos="100000">
                      <a:srgbClr val="CC00CC"/>
                    </a:gs>
                  </a:gsLst>
                  <a:lin ang="0" scaled="0"/>
                  <a:tileRect/>
                </a:gradFill>
                <a:ln>
                  <a:gradFill>
                    <a:gsLst>
                      <a:gs pos="0">
                        <a:srgbClr val="660066"/>
                      </a:gs>
                      <a:gs pos="100000">
                        <a:srgbClr val="CC00CC">
                          <a:alpha val="0"/>
                        </a:srgbClr>
                      </a:gs>
                    </a:gsLst>
                    <a:lin ang="19200000" scaled="0"/>
                  </a:gradFill>
                </a:ln>
                <a:effectLst>
                  <a:innerShdw blurRad="317500" dir="8400000">
                    <a:schemeClr val="bg1"/>
                  </a:innerShdw>
                </a:effectLst>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6" name="Straight Connector 55">
                <a:extLst>
                  <a:ext uri="{FF2B5EF4-FFF2-40B4-BE49-F238E27FC236}">
                    <a16:creationId xmlns:a16="http://schemas.microsoft.com/office/drawing/2014/main" id="{9214B9F5-8F54-475D-8D32-5042F28DBA43}"/>
                  </a:ext>
                </a:extLst>
              </p:cNvPr>
              <p:cNvCxnSpPr>
                <a:cxnSpLocks/>
                <a:stCxn id="34" idx="4"/>
                <a:endCxn id="22" idx="5"/>
              </p:cNvCxnSpPr>
              <p:nvPr/>
            </p:nvCxnSpPr>
            <p:spPr>
              <a:xfrm>
                <a:off x="7836905" y="1233550"/>
                <a:ext cx="0" cy="1686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Freeform: Shape 85">
                <a:extLst>
                  <a:ext uri="{FF2B5EF4-FFF2-40B4-BE49-F238E27FC236}">
                    <a16:creationId xmlns:a16="http://schemas.microsoft.com/office/drawing/2014/main" id="{D9D41BF1-B65C-4E42-B050-1A4A55E7E054}"/>
                  </a:ext>
                </a:extLst>
              </p:cNvPr>
              <p:cNvSpPr/>
              <p:nvPr/>
            </p:nvSpPr>
            <p:spPr>
              <a:xfrm>
                <a:off x="7829818" y="2902073"/>
                <a:ext cx="45719" cy="182438"/>
              </a:xfrm>
              <a:custGeom>
                <a:avLst/>
                <a:gdLst>
                  <a:gd name="connsiteX0" fmla="*/ 0 w 64970"/>
                  <a:gd name="connsiteY0" fmla="*/ 11823 h 147491"/>
                  <a:gd name="connsiteX1" fmla="*/ 62865 w 64970"/>
                  <a:gd name="connsiteY1" fmla="*/ 11823 h 147491"/>
                  <a:gd name="connsiteX2" fmla="*/ 45720 w 64970"/>
                  <a:gd name="connsiteY2" fmla="*/ 134696 h 147491"/>
                  <a:gd name="connsiteX3" fmla="*/ 2857 w 64970"/>
                  <a:gd name="connsiteY3" fmla="*/ 137553 h 147491"/>
                  <a:gd name="connsiteX0" fmla="*/ 0 w 49664"/>
                  <a:gd name="connsiteY0" fmla="*/ 3631 h 137775"/>
                  <a:gd name="connsiteX1" fmla="*/ 42563 w 49664"/>
                  <a:gd name="connsiteY1" fmla="*/ 26491 h 137775"/>
                  <a:gd name="connsiteX2" fmla="*/ 45720 w 49664"/>
                  <a:gd name="connsiteY2" fmla="*/ 126504 h 137775"/>
                  <a:gd name="connsiteX3" fmla="*/ 2857 w 49664"/>
                  <a:gd name="connsiteY3" fmla="*/ 129361 h 137775"/>
                </a:gdLst>
                <a:ahLst/>
                <a:cxnLst>
                  <a:cxn ang="0">
                    <a:pos x="connsiteX0" y="connsiteY0"/>
                  </a:cxn>
                  <a:cxn ang="0">
                    <a:pos x="connsiteX1" y="connsiteY1"/>
                  </a:cxn>
                  <a:cxn ang="0">
                    <a:pos x="connsiteX2" y="connsiteY2"/>
                  </a:cxn>
                  <a:cxn ang="0">
                    <a:pos x="connsiteX3" y="connsiteY3"/>
                  </a:cxn>
                </a:cxnLst>
                <a:rect l="l" t="t" r="r" b="b"/>
                <a:pathLst>
                  <a:path w="49664" h="137775">
                    <a:moveTo>
                      <a:pt x="0" y="3631"/>
                    </a:moveTo>
                    <a:cubicBezTo>
                      <a:pt x="27622" y="-6609"/>
                      <a:pt x="34943" y="6012"/>
                      <a:pt x="42563" y="26491"/>
                    </a:cubicBezTo>
                    <a:cubicBezTo>
                      <a:pt x="50183" y="46970"/>
                      <a:pt x="52338" y="109359"/>
                      <a:pt x="45720" y="126504"/>
                    </a:cubicBezTo>
                    <a:cubicBezTo>
                      <a:pt x="39102" y="143649"/>
                      <a:pt x="19288" y="138410"/>
                      <a:pt x="2857" y="12936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0CD65818-302D-465E-B1EC-0A491351A345}"/>
                  </a:ext>
                </a:extLst>
              </p:cNvPr>
              <p:cNvSpPr/>
              <p:nvPr/>
            </p:nvSpPr>
            <p:spPr>
              <a:xfrm>
                <a:off x="7804113" y="2879984"/>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B23C4DBF-7BD5-4D3A-A172-0F460697E89D}"/>
                  </a:ext>
                </a:extLst>
              </p:cNvPr>
              <p:cNvSpPr/>
              <p:nvPr/>
            </p:nvSpPr>
            <p:spPr>
              <a:xfrm>
                <a:off x="7810779" y="2860931"/>
                <a:ext cx="48578" cy="37147"/>
              </a:xfrm>
              <a:custGeom>
                <a:avLst/>
                <a:gdLst>
                  <a:gd name="connsiteX0" fmla="*/ 0 w 48578"/>
                  <a:gd name="connsiteY0" fmla="*/ 37147 h 37147"/>
                  <a:gd name="connsiteX1" fmla="*/ 48578 w 48578"/>
                  <a:gd name="connsiteY1" fmla="*/ 0 h 37147"/>
                </a:gdLst>
                <a:ahLst/>
                <a:cxnLst>
                  <a:cxn ang="0">
                    <a:pos x="connsiteX0" y="connsiteY0"/>
                  </a:cxn>
                  <a:cxn ang="0">
                    <a:pos x="connsiteX1" y="connsiteY1"/>
                  </a:cxn>
                </a:cxnLst>
                <a:rect l="l" t="t" r="r" b="b"/>
                <a:pathLst>
                  <a:path w="48578" h="37147">
                    <a:moveTo>
                      <a:pt x="0" y="37147"/>
                    </a:moveTo>
                    <a:lnTo>
                      <a:pt x="48578"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TextBox 116">
                <a:extLst>
                  <a:ext uri="{FF2B5EF4-FFF2-40B4-BE49-F238E27FC236}">
                    <a16:creationId xmlns:a16="http://schemas.microsoft.com/office/drawing/2014/main" id="{5EB70517-0CC1-4A0B-A756-2378318C986B}"/>
                  </a:ext>
                </a:extLst>
              </p:cNvPr>
              <p:cNvSpPr txBox="1"/>
              <p:nvPr/>
            </p:nvSpPr>
            <p:spPr>
              <a:xfrm>
                <a:off x="7267238" y="3360417"/>
                <a:ext cx="11192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Installation</a:t>
                </a:r>
              </a:p>
            </p:txBody>
          </p:sp>
          <p:sp>
            <p:nvSpPr>
              <p:cNvPr id="116" name="TextBox 115">
                <a:extLst>
                  <a:ext uri="{FF2B5EF4-FFF2-40B4-BE49-F238E27FC236}">
                    <a16:creationId xmlns:a16="http://schemas.microsoft.com/office/drawing/2014/main" id="{490206DD-85E8-4D64-9D95-5F3A62FB1A94}"/>
                  </a:ext>
                </a:extLst>
              </p:cNvPr>
              <p:cNvSpPr txBox="1"/>
              <p:nvPr/>
            </p:nvSpPr>
            <p:spPr>
              <a:xfrm>
                <a:off x="7070064" y="3666586"/>
                <a:ext cx="151667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We maintain our direct installation sites through Skillful Technicians under proper guidance of knowledgeable Engineers.</a:t>
                </a:r>
              </a:p>
            </p:txBody>
          </p:sp>
          <p:pic>
            <p:nvPicPr>
              <p:cNvPr id="103" name="Graphic 102" descr="Daily calendar">
                <a:extLst>
                  <a:ext uri="{FF2B5EF4-FFF2-40B4-BE49-F238E27FC236}">
                    <a16:creationId xmlns:a16="http://schemas.microsoft.com/office/drawing/2014/main" id="{09ADB35B-0EA8-415A-A9D1-8A24238261C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33276" y="4291952"/>
                <a:ext cx="802298" cy="802298"/>
              </a:xfrm>
              <a:prstGeom prst="rect">
                <a:avLst/>
              </a:prstGeom>
            </p:spPr>
          </p:pic>
        </p:grpSp>
      </p:grpSp>
    </p:spTree>
    <p:extLst>
      <p:ext uri="{BB962C8B-B14F-4D97-AF65-F5344CB8AC3E}">
        <p14:creationId xmlns:p14="http://schemas.microsoft.com/office/powerpoint/2010/main" val="18141266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4000"/>
          </a:stretch>
        </a:blip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0B8A85E-D4F0-4462-A65D-4974B19F78EE}"/>
              </a:ext>
            </a:extLst>
          </p:cNvPr>
          <p:cNvSpPr txBox="1"/>
          <p:nvPr/>
        </p:nvSpPr>
        <p:spPr>
          <a:xfrm>
            <a:off x="4917581" y="1416147"/>
            <a:ext cx="235683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600" normalizeH="0" baseline="0" noProof="0" dirty="0">
                <a:ln>
                  <a:noFill/>
                </a:ln>
                <a:solidFill>
                  <a:prstClr val="black"/>
                </a:solidFill>
                <a:effectLst/>
                <a:uLnTx/>
                <a:uFillTx/>
                <a:latin typeface="Bebas Neue Bold" panose="020B0606020202050201" pitchFamily="34" charset="0"/>
                <a:ea typeface="+mn-ea"/>
                <a:cs typeface="+mn-cs"/>
              </a:rPr>
              <a:t>PRODUCTS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Economica" panose="02000506040000020004" pitchFamily="2" charset="0"/>
                <a:ea typeface="+mn-ea"/>
                <a:cs typeface="+mn-cs"/>
              </a:rPr>
              <a:t>Get High Quality Customized CCTV Cameras &amp; DVR/NVR</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68F9C7C-ACC4-4B0E-A991-C03B6A8FF42D}"/>
              </a:ext>
            </a:extLst>
          </p:cNvPr>
          <p:cNvSpPr txBox="1"/>
          <p:nvPr/>
        </p:nvSpPr>
        <p:spPr>
          <a:xfrm>
            <a:off x="4648101" y="2529502"/>
            <a:ext cx="2730126" cy="92333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600" normalizeH="0" baseline="0" noProof="0" dirty="0">
                <a:ln>
                  <a:noFill/>
                </a:ln>
                <a:solidFill>
                  <a:prstClr val="black"/>
                </a:solidFill>
                <a:effectLst/>
                <a:uLnTx/>
                <a:uFillTx/>
                <a:latin typeface="Bebas Neue Bold" panose="020B0606020202050201" pitchFamily="34" charset="0"/>
                <a:ea typeface="+mn-ea"/>
                <a:cs typeface="+mn-cs"/>
              </a:rPr>
              <a:t>TECHNICIANS</a:t>
            </a:r>
            <a:endParaRPr kumimoji="0" lang="en-US" sz="1600" b="1" i="0" u="none" strike="noStrike" kern="1200" cap="none" spc="600" normalizeH="0" baseline="0" noProof="0" dirty="0">
              <a:ln>
                <a:noFill/>
              </a:ln>
              <a:solidFill>
                <a:prstClr val="black"/>
              </a:solidFill>
              <a:effectLst/>
              <a:uLnTx/>
              <a:uFillTx/>
              <a:latin typeface="Bebas Neue Bold" panose="020B0606020202050201"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Economica" panose="02000506040000020004" pitchFamily="2" charset="0"/>
                <a:ea typeface="+mn-ea"/>
                <a:cs typeface="+mn-cs"/>
              </a:rPr>
              <a:t>Our Technicians are Highly skilled in Security Sector and will provide you the Best and Quickest Service</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42F45C59-CEFF-419D-8BE1-BA6BAA7D7823}"/>
              </a:ext>
            </a:extLst>
          </p:cNvPr>
          <p:cNvSpPr txBox="1"/>
          <p:nvPr/>
        </p:nvSpPr>
        <p:spPr>
          <a:xfrm>
            <a:off x="4917582" y="3704054"/>
            <a:ext cx="29391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600" normalizeH="0" baseline="0" noProof="0" dirty="0">
                <a:ln>
                  <a:noFill/>
                </a:ln>
                <a:solidFill>
                  <a:prstClr val="black"/>
                </a:solidFill>
                <a:effectLst/>
                <a:uLnTx/>
                <a:uFillTx/>
                <a:latin typeface="Bebas Neue Bold" panose="020B0606020202050201" pitchFamily="34" charset="0"/>
                <a:ea typeface="+mn-ea"/>
                <a:cs typeface="+mn-cs"/>
              </a:rPr>
              <a:t>Value For Money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Economica" panose="02000506040000020004" pitchFamily="2" charset="0"/>
                <a:ea typeface="+mn-ea"/>
                <a:cs typeface="+mn-cs"/>
              </a:rPr>
              <a:t>Since we do Manufacture these goods we can provide you the best price you will find in the market.</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3FE307E6-5809-4F0E-9783-1BEB16606ECA}"/>
              </a:ext>
            </a:extLst>
          </p:cNvPr>
          <p:cNvSpPr txBox="1"/>
          <p:nvPr/>
        </p:nvSpPr>
        <p:spPr>
          <a:xfrm>
            <a:off x="3938928" y="4878606"/>
            <a:ext cx="3537747" cy="96949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600" normalizeH="0" baseline="0" noProof="0" dirty="0">
                <a:ln>
                  <a:noFill/>
                </a:ln>
                <a:solidFill>
                  <a:prstClr val="black"/>
                </a:solidFill>
                <a:effectLst/>
                <a:uLnTx/>
                <a:uFillTx/>
                <a:latin typeface="Bebas Neue Bold" panose="020B0606020202050201" pitchFamily="34" charset="0"/>
                <a:ea typeface="+mn-ea"/>
                <a:cs typeface="+mn-cs"/>
              </a:rPr>
              <a:t>AFTER SALE SERVICE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Economica" panose="02000506040000020004" pitchFamily="2" charset="0"/>
                <a:ea typeface="+mn-ea"/>
                <a:cs typeface="+mn-cs"/>
              </a:rPr>
              <a:t>We care about your safety. That’s why we have several AMC programs to take care of your Security Partner even after Warranty Period!</a:t>
            </a:r>
            <a:endParaRPr kumimoji="0" lang="en-IN"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74BD9D2-5BED-49F0-AF78-C0B9FA392ED7}"/>
              </a:ext>
            </a:extLst>
          </p:cNvPr>
          <p:cNvSpPr txBox="1"/>
          <p:nvPr/>
        </p:nvSpPr>
        <p:spPr>
          <a:xfrm>
            <a:off x="3938928" y="1323814"/>
            <a:ext cx="50227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300" normalizeH="0" baseline="0" noProof="0" dirty="0">
                <a:ln>
                  <a:noFill/>
                </a:ln>
                <a:solidFill>
                  <a:prstClr val="white"/>
                </a:solidFill>
                <a:effectLst/>
                <a:uLnTx/>
                <a:uFillTx/>
                <a:latin typeface="Bebas Neue Bold" panose="020B0606020202050201" pitchFamily="34" charset="0"/>
                <a:ea typeface="+mn-ea"/>
                <a:cs typeface="+mn-cs"/>
              </a:rPr>
              <a:t>1</a:t>
            </a:r>
            <a:endParaRPr kumimoji="0" lang="en-IN" sz="6600" b="1" i="0" u="none" strike="noStrike" kern="1200" cap="none" spc="300" normalizeH="0" baseline="0" noProof="0" dirty="0">
              <a:ln>
                <a:noFill/>
              </a:ln>
              <a:solidFill>
                <a:prstClr val="white"/>
              </a:solidFill>
              <a:effectLst/>
              <a:uLnTx/>
              <a:uFillTx/>
              <a:latin typeface="Economica" panose="02000506040000020004" pitchFamily="2" charset="0"/>
              <a:ea typeface="+mn-ea"/>
              <a:cs typeface="+mn-cs"/>
            </a:endParaRPr>
          </a:p>
        </p:txBody>
      </p:sp>
      <p:sp>
        <p:nvSpPr>
          <p:cNvPr id="28" name="TextBox 27">
            <a:extLst>
              <a:ext uri="{FF2B5EF4-FFF2-40B4-BE49-F238E27FC236}">
                <a16:creationId xmlns:a16="http://schemas.microsoft.com/office/drawing/2014/main" id="{6BF17E2C-E1C8-4F0D-AAD9-B66275F1F745}"/>
              </a:ext>
            </a:extLst>
          </p:cNvPr>
          <p:cNvSpPr txBox="1"/>
          <p:nvPr/>
        </p:nvSpPr>
        <p:spPr>
          <a:xfrm>
            <a:off x="3938929" y="3704054"/>
            <a:ext cx="50227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300" normalizeH="0" baseline="0" noProof="0" dirty="0">
                <a:ln>
                  <a:noFill/>
                </a:ln>
                <a:solidFill>
                  <a:prstClr val="white"/>
                </a:solidFill>
                <a:effectLst/>
                <a:uLnTx/>
                <a:uFillTx/>
                <a:latin typeface="Bebas Neue Bold" panose="020B0606020202050201" pitchFamily="34" charset="0"/>
                <a:ea typeface="+mn-ea"/>
                <a:cs typeface="+mn-cs"/>
              </a:rPr>
              <a:t>3</a:t>
            </a:r>
            <a:endParaRPr kumimoji="0" lang="en-IN" sz="6600" b="1" i="0" u="none" strike="noStrike" kern="1200" cap="none" spc="300" normalizeH="0" baseline="0" noProof="0" dirty="0">
              <a:ln>
                <a:noFill/>
              </a:ln>
              <a:solidFill>
                <a:prstClr val="white"/>
              </a:solidFill>
              <a:effectLst/>
              <a:uLnTx/>
              <a:uFillTx/>
              <a:latin typeface="Economica" panose="02000506040000020004" pitchFamily="2" charset="0"/>
              <a:ea typeface="+mn-ea"/>
              <a:cs typeface="+mn-cs"/>
            </a:endParaRPr>
          </a:p>
        </p:txBody>
      </p:sp>
      <p:sp>
        <p:nvSpPr>
          <p:cNvPr id="29" name="TextBox 28">
            <a:extLst>
              <a:ext uri="{FF2B5EF4-FFF2-40B4-BE49-F238E27FC236}">
                <a16:creationId xmlns:a16="http://schemas.microsoft.com/office/drawing/2014/main" id="{EBAD4040-C04D-4BD0-AA70-EA695FB278FC}"/>
              </a:ext>
            </a:extLst>
          </p:cNvPr>
          <p:cNvSpPr txBox="1"/>
          <p:nvPr/>
        </p:nvSpPr>
        <p:spPr>
          <a:xfrm>
            <a:off x="7740074" y="2529502"/>
            <a:ext cx="50227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300" normalizeH="0" baseline="0" noProof="0" dirty="0">
                <a:ln>
                  <a:noFill/>
                </a:ln>
                <a:solidFill>
                  <a:prstClr val="white"/>
                </a:solidFill>
                <a:effectLst/>
                <a:uLnTx/>
                <a:uFillTx/>
                <a:latin typeface="Bebas Neue Bold" panose="020B0606020202050201" pitchFamily="34" charset="0"/>
                <a:ea typeface="+mn-ea"/>
                <a:cs typeface="+mn-cs"/>
              </a:rPr>
              <a:t>2</a:t>
            </a:r>
            <a:endParaRPr kumimoji="0" lang="en-IN" sz="6600" b="1" i="0" u="none" strike="noStrike" kern="1200" cap="none" spc="300" normalizeH="0" baseline="0" noProof="0" dirty="0">
              <a:ln>
                <a:noFill/>
              </a:ln>
              <a:solidFill>
                <a:prstClr val="white"/>
              </a:solidFill>
              <a:effectLst/>
              <a:uLnTx/>
              <a:uFillTx/>
              <a:latin typeface="Economica" panose="02000506040000020004" pitchFamily="2" charset="0"/>
              <a:ea typeface="+mn-ea"/>
              <a:cs typeface="+mn-cs"/>
            </a:endParaRPr>
          </a:p>
        </p:txBody>
      </p:sp>
      <p:sp>
        <p:nvSpPr>
          <p:cNvPr id="30" name="TextBox 29">
            <a:extLst>
              <a:ext uri="{FF2B5EF4-FFF2-40B4-BE49-F238E27FC236}">
                <a16:creationId xmlns:a16="http://schemas.microsoft.com/office/drawing/2014/main" id="{E01C96FA-4205-4A0F-AB35-CADD3594245E}"/>
              </a:ext>
            </a:extLst>
          </p:cNvPr>
          <p:cNvSpPr txBox="1"/>
          <p:nvPr/>
        </p:nvSpPr>
        <p:spPr>
          <a:xfrm>
            <a:off x="7740074" y="4878606"/>
            <a:ext cx="50227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300" normalizeH="0" baseline="0" noProof="0" dirty="0">
                <a:ln>
                  <a:noFill/>
                </a:ln>
                <a:solidFill>
                  <a:prstClr val="white"/>
                </a:solidFill>
                <a:effectLst/>
                <a:uLnTx/>
                <a:uFillTx/>
                <a:latin typeface="Bebas Neue Bold" panose="020B0606020202050201" pitchFamily="34" charset="0"/>
                <a:ea typeface="+mn-ea"/>
                <a:cs typeface="+mn-cs"/>
              </a:rPr>
              <a:t>4</a:t>
            </a:r>
            <a:endParaRPr kumimoji="0" lang="en-IN" sz="6600" b="1" i="0" u="none" strike="noStrike" kern="1200" cap="none" spc="300" normalizeH="0" baseline="0" noProof="0" dirty="0">
              <a:ln>
                <a:noFill/>
              </a:ln>
              <a:solidFill>
                <a:prstClr val="white"/>
              </a:solidFill>
              <a:effectLst/>
              <a:uLnTx/>
              <a:uFillTx/>
              <a:latin typeface="Economica" panose="02000506040000020004" pitchFamily="2" charset="0"/>
              <a:ea typeface="+mn-ea"/>
              <a:cs typeface="+mn-cs"/>
            </a:endParaRPr>
          </a:p>
        </p:txBody>
      </p:sp>
      <p:sp>
        <p:nvSpPr>
          <p:cNvPr id="31" name="TextBox 30">
            <a:extLst>
              <a:ext uri="{FF2B5EF4-FFF2-40B4-BE49-F238E27FC236}">
                <a16:creationId xmlns:a16="http://schemas.microsoft.com/office/drawing/2014/main" id="{4A5AF4D3-3EAB-48C0-8645-D4225628576C}"/>
              </a:ext>
            </a:extLst>
          </p:cNvPr>
          <p:cNvSpPr txBox="1"/>
          <p:nvPr/>
        </p:nvSpPr>
        <p:spPr>
          <a:xfrm>
            <a:off x="4057220" y="205459"/>
            <a:ext cx="69674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300" normalizeH="0" baseline="0" noProof="0" dirty="0">
                <a:ln>
                  <a:noFill/>
                </a:ln>
                <a:solidFill>
                  <a:prstClr val="black"/>
                </a:solidFill>
                <a:effectLst/>
                <a:uLnTx/>
                <a:uFillTx/>
                <a:latin typeface="Bebas Neue Bold" panose="020B0606020202050201" pitchFamily="34" charset="0"/>
                <a:ea typeface="+mn-ea"/>
                <a:cs typeface="+mn-cs"/>
              </a:rPr>
              <a:t>Project Advantages</a:t>
            </a:r>
            <a:endParaRPr kumimoji="0" lang="en-IN" sz="4000" b="1" i="0" u="none" strike="noStrike" kern="1200" cap="none" spc="300" normalizeH="0" baseline="0" noProof="0" dirty="0">
              <a:ln>
                <a:noFill/>
              </a:ln>
              <a:solidFill>
                <a:prstClr val="black"/>
              </a:solidFill>
              <a:effectLst/>
              <a:uLnTx/>
              <a:uFillTx/>
              <a:latin typeface="Economica" panose="02000506040000020004" pitchFamily="2" charset="0"/>
              <a:ea typeface="+mn-ea"/>
              <a:cs typeface="+mn-cs"/>
            </a:endParaRPr>
          </a:p>
        </p:txBody>
      </p:sp>
    </p:spTree>
    <p:extLst>
      <p:ext uri="{BB962C8B-B14F-4D97-AF65-F5344CB8AC3E}">
        <p14:creationId xmlns:p14="http://schemas.microsoft.com/office/powerpoint/2010/main" val="2172887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1B7F000C-F8B6-4261-930D-8FE6697DF173}"/>
              </a:ext>
            </a:extLst>
          </p:cNvPr>
          <p:cNvSpPr/>
          <p:nvPr/>
        </p:nvSpPr>
        <p:spPr>
          <a:xfrm>
            <a:off x="4667694" y="1360953"/>
            <a:ext cx="5252483" cy="2849526"/>
          </a:xfrm>
          <a:custGeom>
            <a:avLst/>
            <a:gdLst>
              <a:gd name="connsiteX0" fmla="*/ 0 w 5252483"/>
              <a:gd name="connsiteY0" fmla="*/ 1201479 h 2849526"/>
              <a:gd name="connsiteX1" fmla="*/ 2434855 w 5252483"/>
              <a:gd name="connsiteY1" fmla="*/ 2849526 h 2849526"/>
              <a:gd name="connsiteX2" fmla="*/ 5252483 w 5252483"/>
              <a:gd name="connsiteY2" fmla="*/ 1435396 h 2849526"/>
              <a:gd name="connsiteX3" fmla="*/ 3072809 w 5252483"/>
              <a:gd name="connsiteY3" fmla="*/ 0 h 2849526"/>
              <a:gd name="connsiteX4" fmla="*/ 0 w 5252483"/>
              <a:gd name="connsiteY4" fmla="*/ 1201479 h 2849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2483" h="2849526">
                <a:moveTo>
                  <a:pt x="0" y="1201479"/>
                </a:moveTo>
                <a:lnTo>
                  <a:pt x="2434855" y="2849526"/>
                </a:lnTo>
                <a:lnTo>
                  <a:pt x="5252483" y="1435396"/>
                </a:lnTo>
                <a:lnTo>
                  <a:pt x="3072809" y="0"/>
                </a:lnTo>
                <a:lnTo>
                  <a:pt x="0" y="1201479"/>
                </a:lnTo>
                <a:close/>
              </a:path>
            </a:pathLst>
          </a:custGeom>
          <a:gradFill>
            <a:gsLst>
              <a:gs pos="0">
                <a:schemeClr val="bg1">
                  <a:lumMod val="75000"/>
                </a:schemeClr>
              </a:gs>
              <a:gs pos="62000">
                <a:schemeClr val="bg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A41E9B57-E2F8-49E2-ABE7-E69B84BC55A6}"/>
              </a:ext>
            </a:extLst>
          </p:cNvPr>
          <p:cNvSpPr/>
          <p:nvPr/>
        </p:nvSpPr>
        <p:spPr>
          <a:xfrm>
            <a:off x="4472762" y="-70899"/>
            <a:ext cx="3565452" cy="3565452"/>
          </a:xfrm>
          <a:prstGeom prst="ellipse">
            <a:avLst/>
          </a:prstGeom>
          <a:gradFill>
            <a:gsLst>
              <a:gs pos="0">
                <a:schemeClr val="bg1"/>
              </a:gs>
              <a:gs pos="100000">
                <a:schemeClr val="bg1">
                  <a:lumMod val="95000"/>
                </a:schemeClr>
              </a:gs>
            </a:gsLst>
            <a:lin ang="5400000" scaled="1"/>
          </a:gradFill>
          <a:ln>
            <a:noFill/>
          </a:ln>
          <a:effectLst>
            <a:outerShdw blurRad="127000" dist="38100" dir="2700000" algn="tl" rotWithShape="0">
              <a:prstClr val="black">
                <a:alpha val="40000"/>
              </a:prstClr>
            </a:outerShdw>
          </a:effectLst>
          <a:scene3d>
            <a:camera prst="isometricTopUp"/>
            <a:lightRig rig="threePt" dir="t">
              <a:rot lat="0" lon="0" rev="0"/>
            </a:lightRig>
          </a:scene3d>
          <a:sp3d extrusionH="444500"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E9501323-90C4-4153-81C6-A8D3A56DE637}"/>
              </a:ext>
            </a:extLst>
          </p:cNvPr>
          <p:cNvSpPr/>
          <p:nvPr/>
        </p:nvSpPr>
        <p:spPr>
          <a:xfrm>
            <a:off x="2086760" y="2281011"/>
            <a:ext cx="2236901" cy="1213542"/>
          </a:xfrm>
          <a:custGeom>
            <a:avLst/>
            <a:gdLst>
              <a:gd name="connsiteX0" fmla="*/ 0 w 5252483"/>
              <a:gd name="connsiteY0" fmla="*/ 1201479 h 2849526"/>
              <a:gd name="connsiteX1" fmla="*/ 2434855 w 5252483"/>
              <a:gd name="connsiteY1" fmla="*/ 2849526 h 2849526"/>
              <a:gd name="connsiteX2" fmla="*/ 5252483 w 5252483"/>
              <a:gd name="connsiteY2" fmla="*/ 1435396 h 2849526"/>
              <a:gd name="connsiteX3" fmla="*/ 3072809 w 5252483"/>
              <a:gd name="connsiteY3" fmla="*/ 0 h 2849526"/>
              <a:gd name="connsiteX4" fmla="*/ 0 w 5252483"/>
              <a:gd name="connsiteY4" fmla="*/ 1201479 h 2849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2483" h="2849526">
                <a:moveTo>
                  <a:pt x="0" y="1201479"/>
                </a:moveTo>
                <a:lnTo>
                  <a:pt x="2434855" y="2849526"/>
                </a:lnTo>
                <a:lnTo>
                  <a:pt x="5252483" y="1435396"/>
                </a:lnTo>
                <a:lnTo>
                  <a:pt x="3072809" y="0"/>
                </a:lnTo>
                <a:lnTo>
                  <a:pt x="0" y="1201479"/>
                </a:lnTo>
                <a:close/>
              </a:path>
            </a:pathLst>
          </a:custGeom>
          <a:gradFill>
            <a:gsLst>
              <a:gs pos="0">
                <a:schemeClr val="bg1">
                  <a:lumMod val="75000"/>
                </a:schemeClr>
              </a:gs>
              <a:gs pos="62000">
                <a:schemeClr val="bg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CD444598-9E13-4C63-BA43-00468271C690}"/>
              </a:ext>
            </a:extLst>
          </p:cNvPr>
          <p:cNvSpPr/>
          <p:nvPr/>
        </p:nvSpPr>
        <p:spPr>
          <a:xfrm>
            <a:off x="1885509" y="1388025"/>
            <a:ext cx="1518437" cy="1518437"/>
          </a:xfrm>
          <a:prstGeom prst="ellipse">
            <a:avLst/>
          </a:prstGeom>
          <a:gradFill>
            <a:gsLst>
              <a:gs pos="0">
                <a:schemeClr val="bg1"/>
              </a:gs>
              <a:gs pos="100000">
                <a:schemeClr val="bg1">
                  <a:lumMod val="95000"/>
                </a:schemeClr>
              </a:gs>
            </a:gsLst>
            <a:lin ang="5400000" scaled="1"/>
          </a:gradFill>
          <a:ln>
            <a:noFill/>
          </a:ln>
          <a:effectLst>
            <a:outerShdw blurRad="127000" dist="38100" dir="2700000" algn="tl" rotWithShape="0">
              <a:prstClr val="black">
                <a:alpha val="40000"/>
              </a:prstClr>
            </a:outerShdw>
          </a:effectLst>
          <a:scene3d>
            <a:camera prst="isometricTopUp"/>
            <a:lightRig rig="threePt" dir="t">
              <a:rot lat="0" lon="0" rev="0"/>
            </a:lightRig>
          </a:scene3d>
          <a:sp3d extrusionH="444500"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ircle: Hollow 9">
            <a:extLst>
              <a:ext uri="{FF2B5EF4-FFF2-40B4-BE49-F238E27FC236}">
                <a16:creationId xmlns:a16="http://schemas.microsoft.com/office/drawing/2014/main" id="{93698588-609C-4187-8DF8-20C565E224C1}"/>
              </a:ext>
            </a:extLst>
          </p:cNvPr>
          <p:cNvSpPr/>
          <p:nvPr/>
        </p:nvSpPr>
        <p:spPr>
          <a:xfrm>
            <a:off x="1995816" y="1498332"/>
            <a:ext cx="1297821" cy="1297821"/>
          </a:xfrm>
          <a:prstGeom prst="donut">
            <a:avLst>
              <a:gd name="adj" fmla="val 9517"/>
            </a:avLst>
          </a:prstGeom>
          <a:gradFill>
            <a:gsLst>
              <a:gs pos="0">
                <a:srgbClr val="660066"/>
              </a:gs>
              <a:gs pos="100000">
                <a:srgbClr val="FF3399"/>
              </a:gs>
            </a:gsLst>
            <a:lin ang="5400000" scaled="1"/>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233EF04-0272-416B-B576-5BB9D6AB1C01}"/>
              </a:ext>
            </a:extLst>
          </p:cNvPr>
          <p:cNvSpPr/>
          <p:nvPr/>
        </p:nvSpPr>
        <p:spPr>
          <a:xfrm>
            <a:off x="9138155" y="2281011"/>
            <a:ext cx="2236901" cy="1213542"/>
          </a:xfrm>
          <a:custGeom>
            <a:avLst/>
            <a:gdLst>
              <a:gd name="connsiteX0" fmla="*/ 0 w 5252483"/>
              <a:gd name="connsiteY0" fmla="*/ 1201479 h 2849526"/>
              <a:gd name="connsiteX1" fmla="*/ 2434855 w 5252483"/>
              <a:gd name="connsiteY1" fmla="*/ 2849526 h 2849526"/>
              <a:gd name="connsiteX2" fmla="*/ 5252483 w 5252483"/>
              <a:gd name="connsiteY2" fmla="*/ 1435396 h 2849526"/>
              <a:gd name="connsiteX3" fmla="*/ 3072809 w 5252483"/>
              <a:gd name="connsiteY3" fmla="*/ 0 h 2849526"/>
              <a:gd name="connsiteX4" fmla="*/ 0 w 5252483"/>
              <a:gd name="connsiteY4" fmla="*/ 1201479 h 2849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2483" h="2849526">
                <a:moveTo>
                  <a:pt x="0" y="1201479"/>
                </a:moveTo>
                <a:lnTo>
                  <a:pt x="2434855" y="2849526"/>
                </a:lnTo>
                <a:lnTo>
                  <a:pt x="5252483" y="1435396"/>
                </a:lnTo>
                <a:lnTo>
                  <a:pt x="3072809" y="0"/>
                </a:lnTo>
                <a:lnTo>
                  <a:pt x="0" y="1201479"/>
                </a:lnTo>
                <a:close/>
              </a:path>
            </a:pathLst>
          </a:custGeom>
          <a:gradFill>
            <a:gsLst>
              <a:gs pos="0">
                <a:schemeClr val="bg1">
                  <a:lumMod val="75000"/>
                </a:schemeClr>
              </a:gs>
              <a:gs pos="62000">
                <a:schemeClr val="bg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0E640DD2-50DA-40B0-BE21-96CC22DBA213}"/>
              </a:ext>
            </a:extLst>
          </p:cNvPr>
          <p:cNvSpPr/>
          <p:nvPr/>
        </p:nvSpPr>
        <p:spPr>
          <a:xfrm>
            <a:off x="8936904" y="1388025"/>
            <a:ext cx="1518437" cy="1518437"/>
          </a:xfrm>
          <a:prstGeom prst="ellipse">
            <a:avLst/>
          </a:prstGeom>
          <a:gradFill>
            <a:gsLst>
              <a:gs pos="0">
                <a:schemeClr val="bg1"/>
              </a:gs>
              <a:gs pos="100000">
                <a:schemeClr val="bg1">
                  <a:lumMod val="95000"/>
                </a:schemeClr>
              </a:gs>
            </a:gsLst>
            <a:lin ang="5400000" scaled="1"/>
          </a:gradFill>
          <a:ln>
            <a:noFill/>
          </a:ln>
          <a:effectLst>
            <a:outerShdw blurRad="127000" dist="38100" dir="2700000" algn="tl" rotWithShape="0">
              <a:prstClr val="black">
                <a:alpha val="40000"/>
              </a:prstClr>
            </a:outerShdw>
          </a:effectLst>
          <a:scene3d>
            <a:camera prst="isometricTopUp"/>
            <a:lightRig rig="threePt" dir="t">
              <a:rot lat="0" lon="0" rev="0"/>
            </a:lightRig>
          </a:scene3d>
          <a:sp3d extrusionH="444500"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ircle: Hollow 13">
            <a:extLst>
              <a:ext uri="{FF2B5EF4-FFF2-40B4-BE49-F238E27FC236}">
                <a16:creationId xmlns:a16="http://schemas.microsoft.com/office/drawing/2014/main" id="{BF1F8D61-A550-4F89-9412-2D2F7D599109}"/>
              </a:ext>
            </a:extLst>
          </p:cNvPr>
          <p:cNvSpPr/>
          <p:nvPr/>
        </p:nvSpPr>
        <p:spPr>
          <a:xfrm>
            <a:off x="9047211" y="1498332"/>
            <a:ext cx="1297821" cy="1297821"/>
          </a:xfrm>
          <a:prstGeom prst="donut">
            <a:avLst>
              <a:gd name="adj" fmla="val 9517"/>
            </a:avLst>
          </a:prstGeom>
          <a:gradFill>
            <a:gsLst>
              <a:gs pos="0">
                <a:srgbClr val="000066"/>
              </a:gs>
              <a:gs pos="100000">
                <a:srgbClr val="3366FF"/>
              </a:gs>
            </a:gsLst>
            <a:lin ang="5400000" scaled="1"/>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EECA7DD4-6C3C-4563-9263-A22D8D7B48FB}"/>
              </a:ext>
            </a:extLst>
          </p:cNvPr>
          <p:cNvSpPr/>
          <p:nvPr/>
        </p:nvSpPr>
        <p:spPr>
          <a:xfrm>
            <a:off x="5646030" y="4936875"/>
            <a:ext cx="2236901" cy="1213542"/>
          </a:xfrm>
          <a:custGeom>
            <a:avLst/>
            <a:gdLst>
              <a:gd name="connsiteX0" fmla="*/ 0 w 5252483"/>
              <a:gd name="connsiteY0" fmla="*/ 1201479 h 2849526"/>
              <a:gd name="connsiteX1" fmla="*/ 2434855 w 5252483"/>
              <a:gd name="connsiteY1" fmla="*/ 2849526 h 2849526"/>
              <a:gd name="connsiteX2" fmla="*/ 5252483 w 5252483"/>
              <a:gd name="connsiteY2" fmla="*/ 1435396 h 2849526"/>
              <a:gd name="connsiteX3" fmla="*/ 3072809 w 5252483"/>
              <a:gd name="connsiteY3" fmla="*/ 0 h 2849526"/>
              <a:gd name="connsiteX4" fmla="*/ 0 w 5252483"/>
              <a:gd name="connsiteY4" fmla="*/ 1201479 h 2849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2483" h="2849526">
                <a:moveTo>
                  <a:pt x="0" y="1201479"/>
                </a:moveTo>
                <a:lnTo>
                  <a:pt x="2434855" y="2849526"/>
                </a:lnTo>
                <a:lnTo>
                  <a:pt x="5252483" y="1435396"/>
                </a:lnTo>
                <a:lnTo>
                  <a:pt x="3072809" y="0"/>
                </a:lnTo>
                <a:lnTo>
                  <a:pt x="0" y="1201479"/>
                </a:lnTo>
                <a:close/>
              </a:path>
            </a:pathLst>
          </a:custGeom>
          <a:gradFill>
            <a:gsLst>
              <a:gs pos="0">
                <a:schemeClr val="bg1">
                  <a:lumMod val="75000"/>
                </a:schemeClr>
              </a:gs>
              <a:gs pos="62000">
                <a:schemeClr val="bg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F0B34132-2212-4805-A7BD-E05366F2E1C1}"/>
              </a:ext>
            </a:extLst>
          </p:cNvPr>
          <p:cNvSpPr/>
          <p:nvPr/>
        </p:nvSpPr>
        <p:spPr>
          <a:xfrm>
            <a:off x="5444779" y="4043889"/>
            <a:ext cx="1518437" cy="1518437"/>
          </a:xfrm>
          <a:prstGeom prst="ellipse">
            <a:avLst/>
          </a:prstGeom>
          <a:gradFill>
            <a:gsLst>
              <a:gs pos="0">
                <a:schemeClr val="bg1"/>
              </a:gs>
              <a:gs pos="100000">
                <a:schemeClr val="bg1">
                  <a:lumMod val="95000"/>
                </a:schemeClr>
              </a:gs>
            </a:gsLst>
            <a:lin ang="5400000" scaled="1"/>
          </a:gradFill>
          <a:ln>
            <a:noFill/>
          </a:ln>
          <a:effectLst>
            <a:outerShdw blurRad="127000" dist="38100" dir="2700000" algn="tl" rotWithShape="0">
              <a:prstClr val="black">
                <a:alpha val="40000"/>
              </a:prstClr>
            </a:outerShdw>
          </a:effectLst>
          <a:scene3d>
            <a:camera prst="isometricTopUp"/>
            <a:lightRig rig="threePt" dir="t">
              <a:rot lat="0" lon="0" rev="0"/>
            </a:lightRig>
          </a:scene3d>
          <a:sp3d extrusionH="444500"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ircle: Hollow 30">
            <a:extLst>
              <a:ext uri="{FF2B5EF4-FFF2-40B4-BE49-F238E27FC236}">
                <a16:creationId xmlns:a16="http://schemas.microsoft.com/office/drawing/2014/main" id="{5CF46C63-443D-4E27-A088-FC7A4ECEDB61}"/>
              </a:ext>
            </a:extLst>
          </p:cNvPr>
          <p:cNvSpPr/>
          <p:nvPr/>
        </p:nvSpPr>
        <p:spPr>
          <a:xfrm>
            <a:off x="5555086" y="4154196"/>
            <a:ext cx="1297821" cy="1297821"/>
          </a:xfrm>
          <a:prstGeom prst="donut">
            <a:avLst>
              <a:gd name="adj" fmla="val 9517"/>
            </a:avLst>
          </a:prstGeom>
          <a:gradFill>
            <a:gsLst>
              <a:gs pos="0">
                <a:srgbClr val="669900"/>
              </a:gs>
              <a:gs pos="100000">
                <a:srgbClr val="00CC00"/>
              </a:gs>
            </a:gsLst>
            <a:lin ang="5400000" scaled="1"/>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Circle: Hollow 33">
            <a:extLst>
              <a:ext uri="{FF2B5EF4-FFF2-40B4-BE49-F238E27FC236}">
                <a16:creationId xmlns:a16="http://schemas.microsoft.com/office/drawing/2014/main" id="{2EB0527C-EE98-4FB6-A552-5235694B2303}"/>
              </a:ext>
            </a:extLst>
          </p:cNvPr>
          <p:cNvSpPr/>
          <p:nvPr/>
        </p:nvSpPr>
        <p:spPr>
          <a:xfrm>
            <a:off x="4617511" y="59609"/>
            <a:ext cx="3268366" cy="3268366"/>
          </a:xfrm>
          <a:prstGeom prst="donut">
            <a:avLst>
              <a:gd name="adj" fmla="val 3982"/>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74DB9D92-A094-4DB8-BC0E-D84DAFB8C597}"/>
              </a:ext>
            </a:extLst>
          </p:cNvPr>
          <p:cNvSpPr txBox="1"/>
          <p:nvPr/>
        </p:nvSpPr>
        <p:spPr>
          <a:xfrm>
            <a:off x="5460273" y="968380"/>
            <a:ext cx="1653839" cy="646331"/>
          </a:xfrm>
          <a:prstGeom prst="rect">
            <a:avLst/>
          </a:prstGeom>
          <a:noFill/>
        </p:spPr>
        <p:txBody>
          <a:bodyPr wrap="square" rtlCol="0">
            <a:spAutoFit/>
            <a:scene3d>
              <a:camera prst="perspectiveRelaxedModerately"/>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prstClr val="white">
                    <a:lumMod val="65000"/>
                  </a:prstClr>
                </a:solidFill>
                <a:latin typeface="Raleway" panose="020B0503030101060003" pitchFamily="34" charset="0"/>
              </a:rPr>
              <a:t>Hardwork and Passion is the Key</a:t>
            </a:r>
            <a:endParaRPr kumimoji="0" lang="en-IN" sz="1800" b="1" i="0" u="none" strike="noStrike" kern="1200" cap="none" spc="0" normalizeH="0" baseline="0" noProof="0" dirty="0">
              <a:ln>
                <a:noFill/>
              </a:ln>
              <a:solidFill>
                <a:prstClr val="white">
                  <a:lumMod val="65000"/>
                </a:prstClr>
              </a:solidFill>
              <a:effectLst/>
              <a:uLnTx/>
              <a:uFillTx/>
              <a:latin typeface="Raleway" panose="020B0503030101060003" pitchFamily="34" charset="0"/>
              <a:ea typeface="+mn-ea"/>
              <a:cs typeface="+mn-cs"/>
            </a:endParaRPr>
          </a:p>
        </p:txBody>
      </p:sp>
      <p:sp>
        <p:nvSpPr>
          <p:cNvPr id="36" name="TextBox 35">
            <a:extLst>
              <a:ext uri="{FF2B5EF4-FFF2-40B4-BE49-F238E27FC236}">
                <a16:creationId xmlns:a16="http://schemas.microsoft.com/office/drawing/2014/main" id="{BAF91B1A-FD3A-4375-AAB6-2D4CF3CEA71D}"/>
              </a:ext>
            </a:extLst>
          </p:cNvPr>
          <p:cNvSpPr txBox="1"/>
          <p:nvPr/>
        </p:nvSpPr>
        <p:spPr>
          <a:xfrm>
            <a:off x="5410460" y="1822618"/>
            <a:ext cx="1753463" cy="369332"/>
          </a:xfrm>
          <a:prstGeom prst="rect">
            <a:avLst/>
          </a:prstGeom>
          <a:noFill/>
          <a:scene3d>
            <a:camera prst="perspectiveRelaxedModerately"/>
            <a:lightRig rig="threePt" dir="t"/>
          </a:scene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white">
                    <a:lumMod val="50000"/>
                  </a:prstClr>
                </a:solidFill>
                <a:effectLst/>
                <a:uLnTx/>
                <a:uFillTx/>
                <a:latin typeface="Raleway" panose="020B0503030101060003" pitchFamily="34" charset="0"/>
              </a:rPr>
              <a:t>5 </a:t>
            </a:r>
            <a:r>
              <a:rPr lang="en-GB" dirty="0">
                <a:solidFill>
                  <a:prstClr val="white">
                    <a:lumMod val="50000"/>
                  </a:prstClr>
                </a:solidFill>
                <a:latin typeface="Raleway" panose="020B0503030101060003" pitchFamily="34" charset="0"/>
              </a:rPr>
              <a:t>Step</a:t>
            </a:r>
            <a:r>
              <a:rPr kumimoji="0" lang="en-GB" b="0" i="0" u="none" strike="noStrike" kern="1200" cap="none" spc="0" normalizeH="0" baseline="0" noProof="0" dirty="0">
                <a:ln>
                  <a:noFill/>
                </a:ln>
                <a:solidFill>
                  <a:prstClr val="white">
                    <a:lumMod val="50000"/>
                  </a:prstClr>
                </a:solidFill>
                <a:effectLst/>
                <a:uLnTx/>
                <a:uFillTx/>
                <a:latin typeface="Raleway" panose="020B0503030101060003" pitchFamily="34" charset="0"/>
              </a:rPr>
              <a:t> Process</a:t>
            </a:r>
            <a:endParaRPr kumimoji="0" lang="en-IN" b="0" i="0" u="none" strike="noStrike" kern="1200" cap="none" spc="0" normalizeH="0" baseline="0" noProof="0" dirty="0">
              <a:ln>
                <a:noFill/>
              </a:ln>
              <a:solidFill>
                <a:prstClr val="white">
                  <a:lumMod val="50000"/>
                </a:prstClr>
              </a:solidFill>
              <a:effectLst/>
              <a:uLnTx/>
              <a:uFillTx/>
              <a:latin typeface="Raleway" panose="020B0503030101060003" pitchFamily="34" charset="0"/>
            </a:endParaRPr>
          </a:p>
        </p:txBody>
      </p:sp>
      <p:sp>
        <p:nvSpPr>
          <p:cNvPr id="25" name="Freeform: Shape 24">
            <a:extLst>
              <a:ext uri="{FF2B5EF4-FFF2-40B4-BE49-F238E27FC236}">
                <a16:creationId xmlns:a16="http://schemas.microsoft.com/office/drawing/2014/main" id="{F93E8D06-7ADE-416B-9347-08B5A348F9C5}"/>
              </a:ext>
            </a:extLst>
          </p:cNvPr>
          <p:cNvSpPr/>
          <p:nvPr/>
        </p:nvSpPr>
        <p:spPr>
          <a:xfrm>
            <a:off x="7967643" y="3848180"/>
            <a:ext cx="2236901" cy="1213542"/>
          </a:xfrm>
          <a:custGeom>
            <a:avLst/>
            <a:gdLst>
              <a:gd name="connsiteX0" fmla="*/ 0 w 5252483"/>
              <a:gd name="connsiteY0" fmla="*/ 1201479 h 2849526"/>
              <a:gd name="connsiteX1" fmla="*/ 2434855 w 5252483"/>
              <a:gd name="connsiteY1" fmla="*/ 2849526 h 2849526"/>
              <a:gd name="connsiteX2" fmla="*/ 5252483 w 5252483"/>
              <a:gd name="connsiteY2" fmla="*/ 1435396 h 2849526"/>
              <a:gd name="connsiteX3" fmla="*/ 3072809 w 5252483"/>
              <a:gd name="connsiteY3" fmla="*/ 0 h 2849526"/>
              <a:gd name="connsiteX4" fmla="*/ 0 w 5252483"/>
              <a:gd name="connsiteY4" fmla="*/ 1201479 h 2849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2483" h="2849526">
                <a:moveTo>
                  <a:pt x="0" y="1201479"/>
                </a:moveTo>
                <a:lnTo>
                  <a:pt x="2434855" y="2849526"/>
                </a:lnTo>
                <a:lnTo>
                  <a:pt x="5252483" y="1435396"/>
                </a:lnTo>
                <a:lnTo>
                  <a:pt x="3072809" y="0"/>
                </a:lnTo>
                <a:lnTo>
                  <a:pt x="0" y="1201479"/>
                </a:lnTo>
                <a:close/>
              </a:path>
            </a:pathLst>
          </a:custGeom>
          <a:gradFill>
            <a:gsLst>
              <a:gs pos="0">
                <a:schemeClr val="bg1">
                  <a:lumMod val="75000"/>
                </a:schemeClr>
              </a:gs>
              <a:gs pos="62000">
                <a:schemeClr val="bg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1016170B-BCB2-4A25-8040-40C3D4484BA7}"/>
              </a:ext>
            </a:extLst>
          </p:cNvPr>
          <p:cNvSpPr/>
          <p:nvPr/>
        </p:nvSpPr>
        <p:spPr>
          <a:xfrm>
            <a:off x="7766392" y="2955194"/>
            <a:ext cx="1518437" cy="1518437"/>
          </a:xfrm>
          <a:prstGeom prst="ellipse">
            <a:avLst/>
          </a:prstGeom>
          <a:gradFill>
            <a:gsLst>
              <a:gs pos="0">
                <a:schemeClr val="bg1"/>
              </a:gs>
              <a:gs pos="100000">
                <a:schemeClr val="bg1">
                  <a:lumMod val="95000"/>
                </a:schemeClr>
              </a:gs>
            </a:gsLst>
            <a:lin ang="5400000" scaled="1"/>
          </a:gradFill>
          <a:ln>
            <a:noFill/>
          </a:ln>
          <a:effectLst>
            <a:outerShdw blurRad="127000" dist="38100" dir="2700000" algn="tl" rotWithShape="0">
              <a:prstClr val="black">
                <a:alpha val="40000"/>
              </a:prstClr>
            </a:outerShdw>
          </a:effectLst>
          <a:scene3d>
            <a:camera prst="isometricTopUp"/>
            <a:lightRig rig="threePt" dir="t">
              <a:rot lat="0" lon="0" rev="0"/>
            </a:lightRig>
          </a:scene3d>
          <a:sp3d extrusionH="444500"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ircle: Hollow 23">
            <a:extLst>
              <a:ext uri="{FF2B5EF4-FFF2-40B4-BE49-F238E27FC236}">
                <a16:creationId xmlns:a16="http://schemas.microsoft.com/office/drawing/2014/main" id="{ED1AE1E8-ED57-4C0F-9FBC-627D6DA370A3}"/>
              </a:ext>
            </a:extLst>
          </p:cNvPr>
          <p:cNvSpPr/>
          <p:nvPr/>
        </p:nvSpPr>
        <p:spPr>
          <a:xfrm>
            <a:off x="7876699" y="3065501"/>
            <a:ext cx="1297821" cy="1297821"/>
          </a:xfrm>
          <a:prstGeom prst="donut">
            <a:avLst>
              <a:gd name="adj" fmla="val 9517"/>
            </a:avLst>
          </a:prstGeom>
          <a:gradFill>
            <a:gsLst>
              <a:gs pos="0">
                <a:srgbClr val="006699"/>
              </a:gs>
              <a:gs pos="100000">
                <a:srgbClr val="00CCFF"/>
              </a:gs>
            </a:gsLst>
            <a:lin ang="5400000" scaled="1"/>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EF45ED6-5D35-4898-A84E-8BF76071F1E3}"/>
              </a:ext>
            </a:extLst>
          </p:cNvPr>
          <p:cNvSpPr/>
          <p:nvPr/>
        </p:nvSpPr>
        <p:spPr>
          <a:xfrm>
            <a:off x="3273251" y="3848180"/>
            <a:ext cx="2236901" cy="1213542"/>
          </a:xfrm>
          <a:custGeom>
            <a:avLst/>
            <a:gdLst>
              <a:gd name="connsiteX0" fmla="*/ 0 w 5252483"/>
              <a:gd name="connsiteY0" fmla="*/ 1201479 h 2849526"/>
              <a:gd name="connsiteX1" fmla="*/ 2434855 w 5252483"/>
              <a:gd name="connsiteY1" fmla="*/ 2849526 h 2849526"/>
              <a:gd name="connsiteX2" fmla="*/ 5252483 w 5252483"/>
              <a:gd name="connsiteY2" fmla="*/ 1435396 h 2849526"/>
              <a:gd name="connsiteX3" fmla="*/ 3072809 w 5252483"/>
              <a:gd name="connsiteY3" fmla="*/ 0 h 2849526"/>
              <a:gd name="connsiteX4" fmla="*/ 0 w 5252483"/>
              <a:gd name="connsiteY4" fmla="*/ 1201479 h 2849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2483" h="2849526">
                <a:moveTo>
                  <a:pt x="0" y="1201479"/>
                </a:moveTo>
                <a:lnTo>
                  <a:pt x="2434855" y="2849526"/>
                </a:lnTo>
                <a:lnTo>
                  <a:pt x="5252483" y="1435396"/>
                </a:lnTo>
                <a:lnTo>
                  <a:pt x="3072809" y="0"/>
                </a:lnTo>
                <a:lnTo>
                  <a:pt x="0" y="1201479"/>
                </a:lnTo>
                <a:close/>
              </a:path>
            </a:pathLst>
          </a:custGeom>
          <a:gradFill>
            <a:gsLst>
              <a:gs pos="0">
                <a:schemeClr val="bg1">
                  <a:lumMod val="75000"/>
                </a:schemeClr>
              </a:gs>
              <a:gs pos="62000">
                <a:schemeClr val="bg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38AF2114-790A-4DFF-ACE2-0DC491EB2267}"/>
              </a:ext>
            </a:extLst>
          </p:cNvPr>
          <p:cNvSpPr/>
          <p:nvPr/>
        </p:nvSpPr>
        <p:spPr>
          <a:xfrm>
            <a:off x="3072000" y="2955194"/>
            <a:ext cx="1518437" cy="1518437"/>
          </a:xfrm>
          <a:prstGeom prst="ellipse">
            <a:avLst/>
          </a:prstGeom>
          <a:gradFill>
            <a:gsLst>
              <a:gs pos="0">
                <a:schemeClr val="bg1"/>
              </a:gs>
              <a:gs pos="100000">
                <a:schemeClr val="bg1">
                  <a:lumMod val="95000"/>
                </a:schemeClr>
              </a:gs>
            </a:gsLst>
            <a:lin ang="5400000" scaled="1"/>
          </a:gradFill>
          <a:ln>
            <a:noFill/>
          </a:ln>
          <a:effectLst>
            <a:outerShdw blurRad="127000" dist="38100" dir="2700000" algn="tl" rotWithShape="0">
              <a:prstClr val="black">
                <a:alpha val="40000"/>
              </a:prstClr>
            </a:outerShdw>
          </a:effectLst>
          <a:scene3d>
            <a:camera prst="isometricTopUp"/>
            <a:lightRig rig="threePt" dir="t">
              <a:rot lat="0" lon="0" rev="0"/>
            </a:lightRig>
          </a:scene3d>
          <a:sp3d extrusionH="444500"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ircle: Hollow 18">
            <a:extLst>
              <a:ext uri="{FF2B5EF4-FFF2-40B4-BE49-F238E27FC236}">
                <a16:creationId xmlns:a16="http://schemas.microsoft.com/office/drawing/2014/main" id="{25998D2C-3A06-4597-816B-1FE51C08DA9E}"/>
              </a:ext>
            </a:extLst>
          </p:cNvPr>
          <p:cNvSpPr/>
          <p:nvPr/>
        </p:nvSpPr>
        <p:spPr>
          <a:xfrm>
            <a:off x="3182307" y="3065501"/>
            <a:ext cx="1297821" cy="1297821"/>
          </a:xfrm>
          <a:prstGeom prst="donut">
            <a:avLst>
              <a:gd name="adj" fmla="val 9517"/>
            </a:avLst>
          </a:prstGeom>
          <a:gradFill>
            <a:gsLst>
              <a:gs pos="0">
                <a:srgbClr val="A50021"/>
              </a:gs>
              <a:gs pos="100000">
                <a:srgbClr val="FF9933"/>
              </a:gs>
            </a:gsLst>
            <a:lin ang="5400000" scaled="1"/>
          </a:gra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28C705E7-9021-405F-9660-97CFC7F9EE02}"/>
              </a:ext>
            </a:extLst>
          </p:cNvPr>
          <p:cNvSpPr txBox="1"/>
          <p:nvPr/>
        </p:nvSpPr>
        <p:spPr>
          <a:xfrm>
            <a:off x="3452065" y="3518146"/>
            <a:ext cx="827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C83D3C"/>
                </a:solidFill>
                <a:effectLst/>
                <a:uLnTx/>
                <a:uFillTx/>
                <a:latin typeface="Raleway" panose="020B0503030101060003" pitchFamily="34" charset="0"/>
                <a:ea typeface="+mn-ea"/>
                <a:cs typeface="+mn-cs"/>
              </a:rPr>
              <a:t>STEP</a:t>
            </a:r>
            <a:endParaRPr kumimoji="0" lang="en-IN" sz="2000" b="1" i="0" u="none" strike="noStrike" kern="1200" cap="none" spc="0" normalizeH="0" baseline="0" noProof="0" dirty="0">
              <a:ln>
                <a:noFill/>
              </a:ln>
              <a:solidFill>
                <a:srgbClr val="C83D3C"/>
              </a:solidFill>
              <a:effectLst/>
              <a:uLnTx/>
              <a:uFillTx/>
              <a:latin typeface="Raleway" panose="020B0503030101060003" pitchFamily="34" charset="0"/>
              <a:ea typeface="+mn-ea"/>
              <a:cs typeface="+mn-cs"/>
            </a:endParaRPr>
          </a:p>
        </p:txBody>
      </p:sp>
      <p:sp>
        <p:nvSpPr>
          <p:cNvPr id="59" name="TextBox 58">
            <a:extLst>
              <a:ext uri="{FF2B5EF4-FFF2-40B4-BE49-F238E27FC236}">
                <a16:creationId xmlns:a16="http://schemas.microsoft.com/office/drawing/2014/main" id="{E7F1CD91-5720-4162-B1E7-BBB3ED2C8508}"/>
              </a:ext>
            </a:extLst>
          </p:cNvPr>
          <p:cNvSpPr txBox="1"/>
          <p:nvPr/>
        </p:nvSpPr>
        <p:spPr>
          <a:xfrm>
            <a:off x="161788" y="3685351"/>
            <a:ext cx="1549438"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dirty="0">
                <a:solidFill>
                  <a:prstClr val="black">
                    <a:lumMod val="50000"/>
                    <a:lumOff val="50000"/>
                  </a:prstClr>
                </a:solidFill>
                <a:latin typeface="Raleway" panose="020B0503030101060003" pitchFamily="34" charset="0"/>
              </a:rPr>
              <a:t>Project Diagram</a:t>
            </a:r>
            <a:endParaRPr kumimoji="0" lang="en-IN" sz="1200" b="0" i="0" u="none" strike="noStrike" kern="1200" cap="none" spc="0" normalizeH="0" baseline="0" noProof="0" dirty="0">
              <a:ln>
                <a:noFill/>
              </a:ln>
              <a:solidFill>
                <a:prstClr val="black">
                  <a:lumMod val="50000"/>
                  <a:lumOff val="50000"/>
                </a:prstClr>
              </a:solidFill>
              <a:effectLst/>
              <a:uLnTx/>
              <a:uFillTx/>
              <a:latin typeface="Raleway" panose="020B0503030101060003" pitchFamily="34" charset="0"/>
            </a:endParaRPr>
          </a:p>
        </p:txBody>
      </p:sp>
      <p:sp>
        <p:nvSpPr>
          <p:cNvPr id="61" name="TextBox 60">
            <a:extLst>
              <a:ext uri="{FF2B5EF4-FFF2-40B4-BE49-F238E27FC236}">
                <a16:creationId xmlns:a16="http://schemas.microsoft.com/office/drawing/2014/main" id="{EB6E53FD-4BCB-45D1-B240-DC5CD5DCED44}"/>
              </a:ext>
            </a:extLst>
          </p:cNvPr>
          <p:cNvSpPr txBox="1"/>
          <p:nvPr/>
        </p:nvSpPr>
        <p:spPr>
          <a:xfrm>
            <a:off x="8146145" y="3513987"/>
            <a:ext cx="102837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027EB3"/>
                </a:solidFill>
                <a:effectLst/>
                <a:uLnTx/>
                <a:uFillTx/>
                <a:latin typeface="Raleway" panose="020B0503030101060003" pitchFamily="34" charset="0"/>
                <a:ea typeface="+mn-ea"/>
                <a:cs typeface="+mn-cs"/>
              </a:rPr>
              <a:t>STEP</a:t>
            </a:r>
            <a:endParaRPr kumimoji="0" lang="en-IN" sz="1200" b="1" i="0" u="none" strike="noStrike" kern="1200" cap="none" spc="0" normalizeH="0" baseline="0" noProof="0" dirty="0">
              <a:ln>
                <a:noFill/>
              </a:ln>
              <a:solidFill>
                <a:srgbClr val="027EB3"/>
              </a:solidFill>
              <a:effectLst/>
              <a:uLnTx/>
              <a:uFillTx/>
              <a:latin typeface="Raleway" panose="020B0503030101060003" pitchFamily="34" charset="0"/>
              <a:ea typeface="+mn-ea"/>
              <a:cs typeface="+mn-cs"/>
            </a:endParaRPr>
          </a:p>
        </p:txBody>
      </p:sp>
      <p:sp>
        <p:nvSpPr>
          <p:cNvPr id="62" name="TextBox 61">
            <a:extLst>
              <a:ext uri="{FF2B5EF4-FFF2-40B4-BE49-F238E27FC236}">
                <a16:creationId xmlns:a16="http://schemas.microsoft.com/office/drawing/2014/main" id="{813C3EBA-6EA7-42F5-B07D-EE896FCD34D1}"/>
              </a:ext>
            </a:extLst>
          </p:cNvPr>
          <p:cNvSpPr txBox="1"/>
          <p:nvPr/>
        </p:nvSpPr>
        <p:spPr>
          <a:xfrm>
            <a:off x="9570313" y="3563736"/>
            <a:ext cx="1549438"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Raleway" panose="020B0503030101060003" pitchFamily="34" charset="0"/>
                <a:ea typeface="+mn-ea"/>
                <a:cs typeface="+mn-cs"/>
              </a:rPr>
              <a:t>Implementation</a:t>
            </a:r>
            <a:endParaRPr kumimoji="0" lang="en-IN" sz="1200" b="0" i="0" u="none" strike="noStrike" kern="1200" cap="none" spc="0" normalizeH="0" baseline="0" noProof="0" dirty="0">
              <a:ln>
                <a:noFill/>
              </a:ln>
              <a:solidFill>
                <a:prstClr val="black">
                  <a:lumMod val="50000"/>
                  <a:lumOff val="50000"/>
                </a:prstClr>
              </a:solidFill>
              <a:effectLst/>
              <a:uLnTx/>
              <a:uFillTx/>
              <a:latin typeface="Raleway" panose="020B0503030101060003" pitchFamily="34" charset="0"/>
              <a:ea typeface="+mn-ea"/>
              <a:cs typeface="+mn-cs"/>
            </a:endParaRPr>
          </a:p>
        </p:txBody>
      </p:sp>
      <p:sp>
        <p:nvSpPr>
          <p:cNvPr id="49" name="TextBox 48">
            <a:extLst>
              <a:ext uri="{FF2B5EF4-FFF2-40B4-BE49-F238E27FC236}">
                <a16:creationId xmlns:a16="http://schemas.microsoft.com/office/drawing/2014/main" id="{AF7F6406-5E40-4A06-8D59-4AB20228537E}"/>
              </a:ext>
            </a:extLst>
          </p:cNvPr>
          <p:cNvSpPr txBox="1"/>
          <p:nvPr/>
        </p:nvSpPr>
        <p:spPr>
          <a:xfrm>
            <a:off x="2271098" y="1933919"/>
            <a:ext cx="80688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850A74"/>
                </a:solidFill>
                <a:effectLst/>
                <a:uLnTx/>
                <a:uFillTx/>
                <a:latin typeface="Raleway" panose="020B0503030101060003" pitchFamily="34" charset="0"/>
                <a:ea typeface="+mn-ea"/>
                <a:cs typeface="+mn-cs"/>
              </a:rPr>
              <a:t>STEP</a:t>
            </a:r>
            <a:endParaRPr kumimoji="0" lang="en-IN" sz="2000" b="1" i="0" u="none" strike="noStrike" kern="1200" cap="none" spc="0" normalizeH="0" baseline="0" noProof="0" dirty="0">
              <a:ln>
                <a:noFill/>
              </a:ln>
              <a:solidFill>
                <a:srgbClr val="850A74"/>
              </a:solidFill>
              <a:effectLst/>
              <a:uLnTx/>
              <a:uFillTx/>
              <a:latin typeface="Raleway" panose="020B0503030101060003" pitchFamily="34" charset="0"/>
              <a:ea typeface="+mn-ea"/>
              <a:cs typeface="+mn-cs"/>
            </a:endParaRPr>
          </a:p>
        </p:txBody>
      </p:sp>
      <p:sp>
        <p:nvSpPr>
          <p:cNvPr id="55" name="TextBox 54">
            <a:extLst>
              <a:ext uri="{FF2B5EF4-FFF2-40B4-BE49-F238E27FC236}">
                <a16:creationId xmlns:a16="http://schemas.microsoft.com/office/drawing/2014/main" id="{29A532F0-0275-4697-983C-F8A5C8B10E58}"/>
              </a:ext>
            </a:extLst>
          </p:cNvPr>
          <p:cNvSpPr txBox="1"/>
          <p:nvPr/>
        </p:nvSpPr>
        <p:spPr>
          <a:xfrm>
            <a:off x="183734" y="1904171"/>
            <a:ext cx="1549438"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lumMod val="50000"/>
                    <a:lumOff val="50000"/>
                  </a:prstClr>
                </a:solidFill>
                <a:effectLst/>
                <a:uLnTx/>
                <a:uFillTx/>
                <a:latin typeface="Raleway" panose="020B0503030101060003" pitchFamily="34" charset="0"/>
                <a:ea typeface="+mn-ea"/>
                <a:cs typeface="+mn-cs"/>
              </a:rPr>
              <a:t>Site Visit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dirty="0">
              <a:ln>
                <a:noFill/>
              </a:ln>
              <a:solidFill>
                <a:prstClr val="black">
                  <a:lumMod val="50000"/>
                  <a:lumOff val="50000"/>
                </a:prstClr>
              </a:solidFill>
              <a:effectLst/>
              <a:uLnTx/>
              <a:uFillTx/>
              <a:latin typeface="Raleway" panose="020B0503030101060003" pitchFamily="34" charset="0"/>
              <a:ea typeface="+mn-ea"/>
              <a:cs typeface="+mn-cs"/>
            </a:endParaRPr>
          </a:p>
        </p:txBody>
      </p:sp>
      <p:sp>
        <p:nvSpPr>
          <p:cNvPr id="64" name="TextBox 63">
            <a:extLst>
              <a:ext uri="{FF2B5EF4-FFF2-40B4-BE49-F238E27FC236}">
                <a16:creationId xmlns:a16="http://schemas.microsoft.com/office/drawing/2014/main" id="{C09C1058-F0EA-4117-8CED-5D0250D3B9BE}"/>
              </a:ext>
            </a:extLst>
          </p:cNvPr>
          <p:cNvSpPr txBox="1"/>
          <p:nvPr/>
        </p:nvSpPr>
        <p:spPr>
          <a:xfrm>
            <a:off x="9326001" y="1947188"/>
            <a:ext cx="8587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13239E"/>
                </a:solidFill>
                <a:effectLst/>
                <a:uLnTx/>
                <a:uFillTx/>
                <a:latin typeface="Raleway" panose="020B0503030101060003" pitchFamily="34" charset="0"/>
                <a:ea typeface="+mn-ea"/>
                <a:cs typeface="+mn-cs"/>
              </a:rPr>
              <a:t>STEP</a:t>
            </a:r>
            <a:endParaRPr kumimoji="0" lang="en-IN" sz="1200" b="1" i="0" u="none" strike="noStrike" kern="1200" cap="none" spc="0" normalizeH="0" baseline="0" noProof="0" dirty="0">
              <a:ln>
                <a:noFill/>
              </a:ln>
              <a:solidFill>
                <a:srgbClr val="13239E"/>
              </a:solidFill>
              <a:effectLst/>
              <a:uLnTx/>
              <a:uFillTx/>
              <a:latin typeface="Raleway" panose="020B0503030101060003" pitchFamily="34" charset="0"/>
              <a:ea typeface="+mn-ea"/>
              <a:cs typeface="+mn-cs"/>
            </a:endParaRPr>
          </a:p>
        </p:txBody>
      </p:sp>
      <p:sp>
        <p:nvSpPr>
          <p:cNvPr id="65" name="TextBox 64">
            <a:extLst>
              <a:ext uri="{FF2B5EF4-FFF2-40B4-BE49-F238E27FC236}">
                <a16:creationId xmlns:a16="http://schemas.microsoft.com/office/drawing/2014/main" id="{5095E419-BF09-48CD-89C7-85C3908E2E76}"/>
              </a:ext>
            </a:extLst>
          </p:cNvPr>
          <p:cNvSpPr txBox="1"/>
          <p:nvPr/>
        </p:nvSpPr>
        <p:spPr>
          <a:xfrm>
            <a:off x="10703455" y="2009725"/>
            <a:ext cx="1301152"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dirty="0">
                <a:solidFill>
                  <a:prstClr val="black">
                    <a:lumMod val="50000"/>
                    <a:lumOff val="50000"/>
                  </a:prstClr>
                </a:solidFill>
                <a:latin typeface="Raleway" panose="020B0503030101060003" pitchFamily="34" charset="0"/>
              </a:rPr>
              <a:t>Testing</a:t>
            </a:r>
            <a:r>
              <a:rPr lang="en-GB" sz="1000" dirty="0">
                <a:solidFill>
                  <a:prstClr val="black">
                    <a:lumMod val="50000"/>
                    <a:lumOff val="50000"/>
                  </a:prstClr>
                </a:solidFill>
                <a:latin typeface="Raleway" panose="020B0503030101060003" pitchFamily="34" charset="0"/>
              </a:rPr>
              <a:t> </a:t>
            </a:r>
            <a:r>
              <a:rPr lang="en-GB" sz="1200" dirty="0">
                <a:solidFill>
                  <a:prstClr val="black">
                    <a:lumMod val="50000"/>
                    <a:lumOff val="50000"/>
                  </a:prstClr>
                </a:solidFill>
                <a:latin typeface="Raleway" panose="020B0503030101060003" pitchFamily="34" charset="0"/>
              </a:rPr>
              <a:t>and Commissioning</a:t>
            </a:r>
            <a:endParaRPr kumimoji="0" lang="en-IN" sz="1200" b="0" i="0" u="none" strike="noStrike" kern="1200" cap="none" spc="0" normalizeH="0" baseline="0" noProof="0" dirty="0">
              <a:ln>
                <a:noFill/>
              </a:ln>
              <a:solidFill>
                <a:prstClr val="black">
                  <a:lumMod val="50000"/>
                  <a:lumOff val="50000"/>
                </a:prstClr>
              </a:solidFill>
              <a:effectLst/>
              <a:uLnTx/>
              <a:uFillTx/>
              <a:latin typeface="Raleway" panose="020B0503030101060003" pitchFamily="34" charset="0"/>
            </a:endParaRPr>
          </a:p>
        </p:txBody>
      </p:sp>
      <p:sp>
        <p:nvSpPr>
          <p:cNvPr id="71" name="TextBox 70">
            <a:extLst>
              <a:ext uri="{FF2B5EF4-FFF2-40B4-BE49-F238E27FC236}">
                <a16:creationId xmlns:a16="http://schemas.microsoft.com/office/drawing/2014/main" id="{9BF0C200-6511-42D0-826F-5F213ACCFF76}"/>
              </a:ext>
            </a:extLst>
          </p:cNvPr>
          <p:cNvSpPr txBox="1"/>
          <p:nvPr/>
        </p:nvSpPr>
        <p:spPr>
          <a:xfrm>
            <a:off x="6028336" y="5251962"/>
            <a:ext cx="3513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6AAC02"/>
                </a:solidFill>
                <a:effectLst/>
                <a:uLnTx/>
                <a:uFillTx/>
                <a:latin typeface="Raleway" panose="020B0503030101060003" pitchFamily="34" charset="0"/>
                <a:ea typeface="+mn-ea"/>
                <a:cs typeface="+mn-cs"/>
              </a:rPr>
              <a:t>C</a:t>
            </a:r>
            <a:endParaRPr kumimoji="0" lang="en-IN" sz="2000" b="1" i="0" u="none" strike="noStrike" kern="1200" cap="none" spc="0" normalizeH="0" baseline="0" noProof="0" dirty="0">
              <a:ln>
                <a:noFill/>
              </a:ln>
              <a:solidFill>
                <a:srgbClr val="6AAC02"/>
              </a:solidFill>
              <a:effectLst/>
              <a:uLnTx/>
              <a:uFillTx/>
              <a:latin typeface="Raleway" panose="020B0503030101060003" pitchFamily="34" charset="0"/>
              <a:ea typeface="+mn-ea"/>
              <a:cs typeface="+mn-cs"/>
            </a:endParaRPr>
          </a:p>
        </p:txBody>
      </p:sp>
      <p:sp>
        <p:nvSpPr>
          <p:cNvPr id="72" name="TextBox 71">
            <a:extLst>
              <a:ext uri="{FF2B5EF4-FFF2-40B4-BE49-F238E27FC236}">
                <a16:creationId xmlns:a16="http://schemas.microsoft.com/office/drawing/2014/main" id="{FB07F24F-4079-468B-BA80-9D248FB01346}"/>
              </a:ext>
            </a:extLst>
          </p:cNvPr>
          <p:cNvSpPr txBox="1"/>
          <p:nvPr/>
        </p:nvSpPr>
        <p:spPr>
          <a:xfrm>
            <a:off x="5555086" y="5786031"/>
            <a:ext cx="1636289"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Raleway" panose="020B0503030101060003" pitchFamily="34" charset="0"/>
                <a:ea typeface="+mn-ea"/>
                <a:cs typeface="+mn-cs"/>
              </a:rPr>
              <a:t>BOQ/BOM</a:t>
            </a:r>
            <a:r>
              <a:rPr kumimoji="0" lang="en-US" sz="1200" b="0" i="0" u="none" strike="noStrike" kern="1200" cap="none" spc="0" normalizeH="0" noProof="0" dirty="0">
                <a:ln>
                  <a:noFill/>
                </a:ln>
                <a:solidFill>
                  <a:prstClr val="black">
                    <a:lumMod val="50000"/>
                    <a:lumOff val="50000"/>
                  </a:prstClr>
                </a:solidFill>
                <a:effectLst/>
                <a:uLnTx/>
                <a:uFillTx/>
                <a:latin typeface="Raleway" panose="020B0503030101060003" pitchFamily="34" charset="0"/>
                <a:ea typeface="+mn-ea"/>
                <a:cs typeface="+mn-cs"/>
              </a:rPr>
              <a:t> making </a:t>
            </a:r>
            <a:endParaRPr kumimoji="0" lang="en-IN" sz="1200" b="0" i="0" u="none" strike="noStrike" kern="1200" cap="none" spc="0" normalizeH="0" baseline="0" noProof="0" dirty="0">
              <a:ln>
                <a:noFill/>
              </a:ln>
              <a:solidFill>
                <a:prstClr val="black">
                  <a:lumMod val="50000"/>
                  <a:lumOff val="50000"/>
                </a:prstClr>
              </a:solidFill>
              <a:effectLst/>
              <a:uLnTx/>
              <a:uFillTx/>
              <a:latin typeface="Raleway" panose="020B0503030101060003" pitchFamily="34" charset="0"/>
              <a:ea typeface="+mn-ea"/>
              <a:cs typeface="+mn-cs"/>
            </a:endParaRPr>
          </a:p>
        </p:txBody>
      </p:sp>
      <p:sp>
        <p:nvSpPr>
          <p:cNvPr id="73" name="TextBox 72">
            <a:extLst>
              <a:ext uri="{FF2B5EF4-FFF2-40B4-BE49-F238E27FC236}">
                <a16:creationId xmlns:a16="http://schemas.microsoft.com/office/drawing/2014/main" id="{1247D2B3-B2CF-4D95-9820-4E04F72AF810}"/>
              </a:ext>
            </a:extLst>
          </p:cNvPr>
          <p:cNvSpPr txBox="1"/>
          <p:nvPr/>
        </p:nvSpPr>
        <p:spPr>
          <a:xfrm>
            <a:off x="161788" y="191033"/>
            <a:ext cx="46760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solidFill>
                  <a:srgbClr val="ADADAD"/>
                </a:solidFill>
                <a:latin typeface="Raleway" panose="020B0503030101060003" pitchFamily="34" charset="0"/>
              </a:rPr>
              <a:t>How We Complete Our Projects</a:t>
            </a:r>
            <a:endParaRPr kumimoji="0" lang="en-IN" sz="2400" b="1" i="0" u="none" strike="noStrike" kern="1200" cap="none" spc="0" normalizeH="0" baseline="0" noProof="0" dirty="0">
              <a:ln>
                <a:noFill/>
              </a:ln>
              <a:solidFill>
                <a:srgbClr val="ADADAD"/>
              </a:solidFill>
              <a:effectLst/>
              <a:uLnTx/>
              <a:uFillTx/>
              <a:latin typeface="Raleway" panose="020B0503030101060003" pitchFamily="34" charset="0"/>
              <a:ea typeface="+mn-ea"/>
              <a:cs typeface="+mn-cs"/>
            </a:endParaRPr>
          </a:p>
        </p:txBody>
      </p:sp>
      <p:sp>
        <p:nvSpPr>
          <p:cNvPr id="45" name="TextBox 44">
            <a:extLst>
              <a:ext uri="{FF2B5EF4-FFF2-40B4-BE49-F238E27FC236}">
                <a16:creationId xmlns:a16="http://schemas.microsoft.com/office/drawing/2014/main" id="{AF7F6406-5E40-4A06-8D59-4AB20228537E}"/>
              </a:ext>
            </a:extLst>
          </p:cNvPr>
          <p:cNvSpPr txBox="1"/>
          <p:nvPr/>
        </p:nvSpPr>
        <p:spPr>
          <a:xfrm>
            <a:off x="2475149" y="2555084"/>
            <a:ext cx="33915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850A74"/>
                </a:solidFill>
                <a:effectLst/>
                <a:uLnTx/>
                <a:uFillTx/>
                <a:latin typeface="Raleway" panose="020B0503030101060003" pitchFamily="34" charset="0"/>
                <a:ea typeface="+mn-ea"/>
                <a:cs typeface="+mn-cs"/>
              </a:rPr>
              <a:t>A</a:t>
            </a:r>
            <a:endParaRPr kumimoji="0" lang="en-IN" sz="2000" b="1" i="0" u="none" strike="noStrike" kern="1200" cap="none" spc="0" normalizeH="0" baseline="0" noProof="0" dirty="0">
              <a:ln>
                <a:noFill/>
              </a:ln>
              <a:solidFill>
                <a:srgbClr val="850A74"/>
              </a:solidFill>
              <a:effectLst/>
              <a:uLnTx/>
              <a:uFillTx/>
              <a:latin typeface="Raleway" panose="020B0503030101060003" pitchFamily="34" charset="0"/>
              <a:ea typeface="+mn-ea"/>
              <a:cs typeface="+mn-cs"/>
            </a:endParaRPr>
          </a:p>
        </p:txBody>
      </p:sp>
      <p:sp>
        <p:nvSpPr>
          <p:cNvPr id="47" name="TextBox 46">
            <a:extLst>
              <a:ext uri="{FF2B5EF4-FFF2-40B4-BE49-F238E27FC236}">
                <a16:creationId xmlns:a16="http://schemas.microsoft.com/office/drawing/2014/main" id="{28C705E7-9021-405F-9660-97CFC7F9EE02}"/>
              </a:ext>
            </a:extLst>
          </p:cNvPr>
          <p:cNvSpPr txBox="1"/>
          <p:nvPr/>
        </p:nvSpPr>
        <p:spPr>
          <a:xfrm>
            <a:off x="3664319" y="4118840"/>
            <a:ext cx="33379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C83D3C"/>
                </a:solidFill>
                <a:effectLst/>
                <a:uLnTx/>
                <a:uFillTx/>
                <a:latin typeface="Raleway" panose="020B0503030101060003" pitchFamily="34" charset="0"/>
                <a:ea typeface="+mn-ea"/>
                <a:cs typeface="+mn-cs"/>
              </a:rPr>
              <a:t>B</a:t>
            </a:r>
            <a:endParaRPr kumimoji="0" lang="en-IN" sz="2000" b="1" i="0" u="none" strike="noStrike" kern="1200" cap="none" spc="0" normalizeH="0" baseline="0" noProof="0" dirty="0">
              <a:ln>
                <a:noFill/>
              </a:ln>
              <a:solidFill>
                <a:srgbClr val="C83D3C"/>
              </a:solidFill>
              <a:effectLst/>
              <a:uLnTx/>
              <a:uFillTx/>
              <a:latin typeface="Raleway" panose="020B0503030101060003" pitchFamily="34" charset="0"/>
              <a:ea typeface="+mn-ea"/>
              <a:cs typeface="+mn-cs"/>
            </a:endParaRPr>
          </a:p>
        </p:txBody>
      </p:sp>
      <p:sp>
        <p:nvSpPr>
          <p:cNvPr id="56" name="TextBox 55">
            <a:extLst>
              <a:ext uri="{FF2B5EF4-FFF2-40B4-BE49-F238E27FC236}">
                <a16:creationId xmlns:a16="http://schemas.microsoft.com/office/drawing/2014/main" id="{9BF0C200-6511-42D0-826F-5F213ACCFF76}"/>
              </a:ext>
            </a:extLst>
          </p:cNvPr>
          <p:cNvSpPr txBox="1"/>
          <p:nvPr/>
        </p:nvSpPr>
        <p:spPr>
          <a:xfrm>
            <a:off x="5820377" y="4603052"/>
            <a:ext cx="8626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6AAC02"/>
                </a:solidFill>
                <a:effectLst/>
                <a:uLnTx/>
                <a:uFillTx/>
                <a:latin typeface="Raleway" panose="020B0503030101060003" pitchFamily="34" charset="0"/>
                <a:ea typeface="+mn-ea"/>
                <a:cs typeface="+mn-cs"/>
              </a:rPr>
              <a:t>STEP</a:t>
            </a:r>
            <a:endParaRPr kumimoji="0" lang="en-IN" sz="2000" b="1" i="0" u="none" strike="noStrike" kern="1200" cap="none" spc="0" normalizeH="0" baseline="0" noProof="0" dirty="0">
              <a:ln>
                <a:noFill/>
              </a:ln>
              <a:solidFill>
                <a:srgbClr val="6AAC02"/>
              </a:solidFill>
              <a:effectLst/>
              <a:uLnTx/>
              <a:uFillTx/>
              <a:latin typeface="Raleway" panose="020B0503030101060003" pitchFamily="34" charset="0"/>
              <a:ea typeface="+mn-ea"/>
              <a:cs typeface="+mn-cs"/>
            </a:endParaRPr>
          </a:p>
        </p:txBody>
      </p:sp>
      <p:sp>
        <p:nvSpPr>
          <p:cNvPr id="57" name="TextBox 56">
            <a:extLst>
              <a:ext uri="{FF2B5EF4-FFF2-40B4-BE49-F238E27FC236}">
                <a16:creationId xmlns:a16="http://schemas.microsoft.com/office/drawing/2014/main" id="{EB6E53FD-4BCB-45D1-B240-DC5CD5DCED44}"/>
              </a:ext>
            </a:extLst>
          </p:cNvPr>
          <p:cNvSpPr txBox="1"/>
          <p:nvPr/>
        </p:nvSpPr>
        <p:spPr>
          <a:xfrm>
            <a:off x="8377490" y="4118840"/>
            <a:ext cx="2962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dirty="0">
                <a:solidFill>
                  <a:srgbClr val="027EB3"/>
                </a:solidFill>
                <a:latin typeface="Raleway" panose="020B0503030101060003" pitchFamily="34" charset="0"/>
              </a:rPr>
              <a:t>D</a:t>
            </a:r>
            <a:endParaRPr kumimoji="0" lang="en-IN" sz="1200" b="1" i="0" u="none" strike="noStrike" kern="1200" cap="none" spc="0" normalizeH="0" baseline="0" noProof="0" dirty="0">
              <a:ln>
                <a:noFill/>
              </a:ln>
              <a:solidFill>
                <a:srgbClr val="027EB3"/>
              </a:solidFill>
              <a:effectLst/>
              <a:uLnTx/>
              <a:uFillTx/>
              <a:latin typeface="Raleway" panose="020B0503030101060003" pitchFamily="34" charset="0"/>
              <a:ea typeface="+mn-ea"/>
              <a:cs typeface="+mn-cs"/>
            </a:endParaRPr>
          </a:p>
        </p:txBody>
      </p:sp>
      <p:sp>
        <p:nvSpPr>
          <p:cNvPr id="60" name="TextBox 59">
            <a:extLst>
              <a:ext uri="{FF2B5EF4-FFF2-40B4-BE49-F238E27FC236}">
                <a16:creationId xmlns:a16="http://schemas.microsoft.com/office/drawing/2014/main" id="{C09C1058-F0EA-4117-8CED-5D0250D3B9BE}"/>
              </a:ext>
            </a:extLst>
          </p:cNvPr>
          <p:cNvSpPr txBox="1"/>
          <p:nvPr/>
        </p:nvSpPr>
        <p:spPr>
          <a:xfrm>
            <a:off x="9596522" y="2585661"/>
            <a:ext cx="32365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13239E"/>
                </a:solidFill>
                <a:effectLst/>
                <a:uLnTx/>
                <a:uFillTx/>
                <a:latin typeface="Raleway" panose="020B0503030101060003" pitchFamily="34" charset="0"/>
                <a:ea typeface="+mn-ea"/>
                <a:cs typeface="+mn-cs"/>
              </a:rPr>
              <a:t>E</a:t>
            </a:r>
            <a:endParaRPr kumimoji="0" lang="en-IN" sz="2000" b="1" i="0" u="none" strike="noStrike" kern="1200" cap="none" spc="0" normalizeH="0" baseline="0" noProof="0" dirty="0">
              <a:ln>
                <a:noFill/>
              </a:ln>
              <a:solidFill>
                <a:srgbClr val="13239E"/>
              </a:solidFill>
              <a:effectLst/>
              <a:uLnTx/>
              <a:uFillTx/>
              <a:latin typeface="Raleway" panose="020B0503030101060003" pitchFamily="34" charset="0"/>
              <a:ea typeface="+mn-ea"/>
              <a:cs typeface="+mn-cs"/>
            </a:endParaRPr>
          </a:p>
        </p:txBody>
      </p:sp>
      <p:sp>
        <p:nvSpPr>
          <p:cNvPr id="3" name="TextBox 2">
            <a:extLst>
              <a:ext uri="{FF2B5EF4-FFF2-40B4-BE49-F238E27FC236}">
                <a16:creationId xmlns:a16="http://schemas.microsoft.com/office/drawing/2014/main" id="{322E5B49-66BE-4E35-8A4F-335DC0229B90}"/>
              </a:ext>
            </a:extLst>
          </p:cNvPr>
          <p:cNvSpPr txBox="1"/>
          <p:nvPr/>
        </p:nvSpPr>
        <p:spPr>
          <a:xfrm>
            <a:off x="171556" y="2147242"/>
            <a:ext cx="1613328" cy="523220"/>
          </a:xfrm>
          <a:prstGeom prst="rect">
            <a:avLst/>
          </a:prstGeom>
          <a:noFill/>
        </p:spPr>
        <p:txBody>
          <a:bodyPr wrap="square" rtlCol="0">
            <a:spAutoFit/>
          </a:bodyPr>
          <a:lstStyle/>
          <a:p>
            <a:r>
              <a:rPr lang="en-IN" sz="700" dirty="0"/>
              <a:t>In this step our site inspection team visits your site location to make a note of all the technical and positionery details required to start the work. </a:t>
            </a:r>
          </a:p>
        </p:txBody>
      </p:sp>
      <p:sp>
        <p:nvSpPr>
          <p:cNvPr id="41" name="TextBox 40">
            <a:extLst>
              <a:ext uri="{FF2B5EF4-FFF2-40B4-BE49-F238E27FC236}">
                <a16:creationId xmlns:a16="http://schemas.microsoft.com/office/drawing/2014/main" id="{83E236E6-B2A8-407B-8D83-E384B82344D5}"/>
              </a:ext>
            </a:extLst>
          </p:cNvPr>
          <p:cNvSpPr txBox="1"/>
          <p:nvPr/>
        </p:nvSpPr>
        <p:spPr>
          <a:xfrm>
            <a:off x="158563" y="3972318"/>
            <a:ext cx="1726946" cy="630942"/>
          </a:xfrm>
          <a:prstGeom prst="rect">
            <a:avLst/>
          </a:prstGeom>
          <a:noFill/>
        </p:spPr>
        <p:txBody>
          <a:bodyPr wrap="square" rtlCol="0">
            <a:spAutoFit/>
          </a:bodyPr>
          <a:lstStyle/>
          <a:p>
            <a:r>
              <a:rPr lang="en-IN" sz="700" dirty="0"/>
              <a:t>Based on the information brought by our site inspection team our engineers makes a complete project diagram describing all the site belongs and positions of our cameras pictorially.</a:t>
            </a:r>
          </a:p>
        </p:txBody>
      </p:sp>
      <p:sp>
        <p:nvSpPr>
          <p:cNvPr id="42" name="TextBox 41">
            <a:extLst>
              <a:ext uri="{FF2B5EF4-FFF2-40B4-BE49-F238E27FC236}">
                <a16:creationId xmlns:a16="http://schemas.microsoft.com/office/drawing/2014/main" id="{24A1DB29-3F7D-4964-AC63-1CAEB276BDCE}"/>
              </a:ext>
            </a:extLst>
          </p:cNvPr>
          <p:cNvSpPr txBox="1"/>
          <p:nvPr/>
        </p:nvSpPr>
        <p:spPr>
          <a:xfrm>
            <a:off x="5555086" y="6039563"/>
            <a:ext cx="2022301" cy="523220"/>
          </a:xfrm>
          <a:prstGeom prst="rect">
            <a:avLst/>
          </a:prstGeom>
          <a:noFill/>
        </p:spPr>
        <p:txBody>
          <a:bodyPr wrap="square" rtlCol="0">
            <a:spAutoFit/>
          </a:bodyPr>
          <a:lstStyle/>
          <a:p>
            <a:r>
              <a:rPr lang="en-IN" sz="700" dirty="0"/>
              <a:t>Based on the Project Diagram created we make a full details about all the materials needed in the site with all of the specifications and detail pricing. A copy of the is send to our client as a quotation.</a:t>
            </a:r>
          </a:p>
        </p:txBody>
      </p:sp>
      <p:sp>
        <p:nvSpPr>
          <p:cNvPr id="43" name="TextBox 42">
            <a:extLst>
              <a:ext uri="{FF2B5EF4-FFF2-40B4-BE49-F238E27FC236}">
                <a16:creationId xmlns:a16="http://schemas.microsoft.com/office/drawing/2014/main" id="{506B39A5-937C-463D-AF86-1271F1DA2C8E}"/>
              </a:ext>
            </a:extLst>
          </p:cNvPr>
          <p:cNvSpPr txBox="1"/>
          <p:nvPr/>
        </p:nvSpPr>
        <p:spPr>
          <a:xfrm>
            <a:off x="9554275" y="3818835"/>
            <a:ext cx="1613328" cy="415498"/>
          </a:xfrm>
          <a:prstGeom prst="rect">
            <a:avLst/>
          </a:prstGeom>
          <a:noFill/>
        </p:spPr>
        <p:txBody>
          <a:bodyPr wrap="square" rtlCol="0">
            <a:spAutoFit/>
          </a:bodyPr>
          <a:lstStyle/>
          <a:p>
            <a:r>
              <a:rPr lang="en-IN" sz="700" dirty="0"/>
              <a:t>In this step our engineers and technicians actually install all the products as planned and promised.</a:t>
            </a:r>
          </a:p>
        </p:txBody>
      </p:sp>
      <p:sp>
        <p:nvSpPr>
          <p:cNvPr id="44" name="TextBox 43">
            <a:extLst>
              <a:ext uri="{FF2B5EF4-FFF2-40B4-BE49-F238E27FC236}">
                <a16:creationId xmlns:a16="http://schemas.microsoft.com/office/drawing/2014/main" id="{22983278-C96A-4C02-B2AF-7E0EC8B930EE}"/>
              </a:ext>
            </a:extLst>
          </p:cNvPr>
          <p:cNvSpPr txBox="1"/>
          <p:nvPr/>
        </p:nvSpPr>
        <p:spPr>
          <a:xfrm>
            <a:off x="10703455" y="2440455"/>
            <a:ext cx="1613328" cy="523220"/>
          </a:xfrm>
          <a:prstGeom prst="rect">
            <a:avLst/>
          </a:prstGeom>
          <a:noFill/>
        </p:spPr>
        <p:txBody>
          <a:bodyPr wrap="square" rtlCol="0">
            <a:spAutoFit/>
          </a:bodyPr>
          <a:lstStyle/>
          <a:p>
            <a:r>
              <a:rPr lang="en-IN" sz="700" dirty="0"/>
              <a:t>This happens once the site is completed.  Our inspection </a:t>
            </a:r>
          </a:p>
          <a:p>
            <a:r>
              <a:rPr lang="en-IN" sz="700" dirty="0"/>
              <a:t>team visits the site to make sure everything is up and running. </a:t>
            </a:r>
          </a:p>
        </p:txBody>
      </p:sp>
    </p:spTree>
    <p:extLst>
      <p:ext uri="{BB962C8B-B14F-4D97-AF65-F5344CB8AC3E}">
        <p14:creationId xmlns:p14="http://schemas.microsoft.com/office/powerpoint/2010/main" val="4122071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ppt_x"/>
                                          </p:val>
                                        </p:tav>
                                        <p:tav tm="100000">
                                          <p:val>
                                            <p:strVal val="#ppt_x"/>
                                          </p:val>
                                        </p:tav>
                                      </p:tavLst>
                                    </p:anim>
                                    <p:anim calcmode="lin" valueType="num">
                                      <p:cBhvr additive="base">
                                        <p:cTn id="80" dur="500" fill="hold"/>
                                        <p:tgtEl>
                                          <p:spTgt spid="2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fill="hold"/>
                                        <p:tgtEl>
                                          <p:spTgt spid="19"/>
                                        </p:tgtEl>
                                        <p:attrNameLst>
                                          <p:attrName>ppt_x</p:attrName>
                                        </p:attrNameLst>
                                      </p:cBhvr>
                                      <p:tavLst>
                                        <p:tav tm="0">
                                          <p:val>
                                            <p:strVal val="#ppt_x"/>
                                          </p:val>
                                        </p:tav>
                                        <p:tav tm="100000">
                                          <p:val>
                                            <p:strVal val="#ppt_x"/>
                                          </p:val>
                                        </p:tav>
                                      </p:tavLst>
                                    </p:anim>
                                    <p:anim calcmode="lin" valueType="num">
                                      <p:cBhvr additive="base">
                                        <p:cTn id="84" dur="500" fill="hold"/>
                                        <p:tgtEl>
                                          <p:spTgt spid="1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additive="base">
                                        <p:cTn id="87" dur="500" fill="hold"/>
                                        <p:tgtEl>
                                          <p:spTgt spid="58"/>
                                        </p:tgtEl>
                                        <p:attrNameLst>
                                          <p:attrName>ppt_x</p:attrName>
                                        </p:attrNameLst>
                                      </p:cBhvr>
                                      <p:tavLst>
                                        <p:tav tm="0">
                                          <p:val>
                                            <p:strVal val="#ppt_x"/>
                                          </p:val>
                                        </p:tav>
                                        <p:tav tm="100000">
                                          <p:val>
                                            <p:strVal val="#ppt_x"/>
                                          </p:val>
                                        </p:tav>
                                      </p:tavLst>
                                    </p:anim>
                                    <p:anim calcmode="lin" valueType="num">
                                      <p:cBhvr additive="base">
                                        <p:cTn id="88" dur="500" fill="hold"/>
                                        <p:tgtEl>
                                          <p:spTgt spid="5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anim calcmode="lin" valueType="num">
                                      <p:cBhvr additive="base">
                                        <p:cTn id="91" dur="500" fill="hold"/>
                                        <p:tgtEl>
                                          <p:spTgt spid="59"/>
                                        </p:tgtEl>
                                        <p:attrNameLst>
                                          <p:attrName>ppt_x</p:attrName>
                                        </p:attrNameLst>
                                      </p:cBhvr>
                                      <p:tavLst>
                                        <p:tav tm="0">
                                          <p:val>
                                            <p:strVal val="#ppt_x"/>
                                          </p:val>
                                        </p:tav>
                                        <p:tav tm="100000">
                                          <p:val>
                                            <p:strVal val="#ppt_x"/>
                                          </p:val>
                                        </p:tav>
                                      </p:tavLst>
                                    </p:anim>
                                    <p:anim calcmode="lin" valueType="num">
                                      <p:cBhvr additive="base">
                                        <p:cTn id="92" dur="500" fill="hold"/>
                                        <p:tgtEl>
                                          <p:spTgt spid="5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anim calcmode="lin" valueType="num">
                                      <p:cBhvr additive="base">
                                        <p:cTn id="95" dur="500" fill="hold"/>
                                        <p:tgtEl>
                                          <p:spTgt spid="61"/>
                                        </p:tgtEl>
                                        <p:attrNameLst>
                                          <p:attrName>ppt_x</p:attrName>
                                        </p:attrNameLst>
                                      </p:cBhvr>
                                      <p:tavLst>
                                        <p:tav tm="0">
                                          <p:val>
                                            <p:strVal val="#ppt_x"/>
                                          </p:val>
                                        </p:tav>
                                        <p:tav tm="100000">
                                          <p:val>
                                            <p:strVal val="#ppt_x"/>
                                          </p:val>
                                        </p:tav>
                                      </p:tavLst>
                                    </p:anim>
                                    <p:anim calcmode="lin" valueType="num">
                                      <p:cBhvr additive="base">
                                        <p:cTn id="96" dur="500" fill="hold"/>
                                        <p:tgtEl>
                                          <p:spTgt spid="6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anim calcmode="lin" valueType="num">
                                      <p:cBhvr additive="base">
                                        <p:cTn id="99" dur="500" fill="hold"/>
                                        <p:tgtEl>
                                          <p:spTgt spid="62"/>
                                        </p:tgtEl>
                                        <p:attrNameLst>
                                          <p:attrName>ppt_x</p:attrName>
                                        </p:attrNameLst>
                                      </p:cBhvr>
                                      <p:tavLst>
                                        <p:tav tm="0">
                                          <p:val>
                                            <p:strVal val="#ppt_x"/>
                                          </p:val>
                                        </p:tav>
                                        <p:tav tm="100000">
                                          <p:val>
                                            <p:strVal val="#ppt_x"/>
                                          </p:val>
                                        </p:tav>
                                      </p:tavLst>
                                    </p:anim>
                                    <p:anim calcmode="lin" valueType="num">
                                      <p:cBhvr additive="base">
                                        <p:cTn id="100" dur="500" fill="hold"/>
                                        <p:tgtEl>
                                          <p:spTgt spid="6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 calcmode="lin" valueType="num">
                                      <p:cBhvr additive="base">
                                        <p:cTn id="103" dur="500" fill="hold"/>
                                        <p:tgtEl>
                                          <p:spTgt spid="49"/>
                                        </p:tgtEl>
                                        <p:attrNameLst>
                                          <p:attrName>ppt_x</p:attrName>
                                        </p:attrNameLst>
                                      </p:cBhvr>
                                      <p:tavLst>
                                        <p:tav tm="0">
                                          <p:val>
                                            <p:strVal val="#ppt_x"/>
                                          </p:val>
                                        </p:tav>
                                        <p:tav tm="100000">
                                          <p:val>
                                            <p:strVal val="#ppt_x"/>
                                          </p:val>
                                        </p:tav>
                                      </p:tavLst>
                                    </p:anim>
                                    <p:anim calcmode="lin" valueType="num">
                                      <p:cBhvr additive="base">
                                        <p:cTn id="104" dur="500" fill="hold"/>
                                        <p:tgtEl>
                                          <p:spTgt spid="4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500" fill="hold"/>
                                        <p:tgtEl>
                                          <p:spTgt spid="55"/>
                                        </p:tgtEl>
                                        <p:attrNameLst>
                                          <p:attrName>ppt_x</p:attrName>
                                        </p:attrNameLst>
                                      </p:cBhvr>
                                      <p:tavLst>
                                        <p:tav tm="0">
                                          <p:val>
                                            <p:strVal val="#ppt_x"/>
                                          </p:val>
                                        </p:tav>
                                        <p:tav tm="100000">
                                          <p:val>
                                            <p:strVal val="#ppt_x"/>
                                          </p:val>
                                        </p:tav>
                                      </p:tavLst>
                                    </p:anim>
                                    <p:anim calcmode="lin" valueType="num">
                                      <p:cBhvr additive="base">
                                        <p:cTn id="108" dur="500" fill="hold"/>
                                        <p:tgtEl>
                                          <p:spTgt spid="55"/>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anim calcmode="lin" valueType="num">
                                      <p:cBhvr additive="base">
                                        <p:cTn id="111" dur="500" fill="hold"/>
                                        <p:tgtEl>
                                          <p:spTgt spid="64"/>
                                        </p:tgtEl>
                                        <p:attrNameLst>
                                          <p:attrName>ppt_x</p:attrName>
                                        </p:attrNameLst>
                                      </p:cBhvr>
                                      <p:tavLst>
                                        <p:tav tm="0">
                                          <p:val>
                                            <p:strVal val="#ppt_x"/>
                                          </p:val>
                                        </p:tav>
                                        <p:tav tm="100000">
                                          <p:val>
                                            <p:strVal val="#ppt_x"/>
                                          </p:val>
                                        </p:tav>
                                      </p:tavLst>
                                    </p:anim>
                                    <p:anim calcmode="lin" valueType="num">
                                      <p:cBhvr additive="base">
                                        <p:cTn id="112" dur="500" fill="hold"/>
                                        <p:tgtEl>
                                          <p:spTgt spid="6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65"/>
                                        </p:tgtEl>
                                        <p:attrNameLst>
                                          <p:attrName>style.visibility</p:attrName>
                                        </p:attrNameLst>
                                      </p:cBhvr>
                                      <p:to>
                                        <p:strVal val="visible"/>
                                      </p:to>
                                    </p:set>
                                    <p:anim calcmode="lin" valueType="num">
                                      <p:cBhvr additive="base">
                                        <p:cTn id="115" dur="500" fill="hold"/>
                                        <p:tgtEl>
                                          <p:spTgt spid="65"/>
                                        </p:tgtEl>
                                        <p:attrNameLst>
                                          <p:attrName>ppt_x</p:attrName>
                                        </p:attrNameLst>
                                      </p:cBhvr>
                                      <p:tavLst>
                                        <p:tav tm="0">
                                          <p:val>
                                            <p:strVal val="#ppt_x"/>
                                          </p:val>
                                        </p:tav>
                                        <p:tav tm="100000">
                                          <p:val>
                                            <p:strVal val="#ppt_x"/>
                                          </p:val>
                                        </p:tav>
                                      </p:tavLst>
                                    </p:anim>
                                    <p:anim calcmode="lin" valueType="num">
                                      <p:cBhvr additive="base">
                                        <p:cTn id="116" dur="500" fill="hold"/>
                                        <p:tgtEl>
                                          <p:spTgt spid="65"/>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71"/>
                                        </p:tgtEl>
                                        <p:attrNameLst>
                                          <p:attrName>style.visibility</p:attrName>
                                        </p:attrNameLst>
                                      </p:cBhvr>
                                      <p:to>
                                        <p:strVal val="visible"/>
                                      </p:to>
                                    </p:set>
                                    <p:anim calcmode="lin" valueType="num">
                                      <p:cBhvr additive="base">
                                        <p:cTn id="119" dur="500" fill="hold"/>
                                        <p:tgtEl>
                                          <p:spTgt spid="71"/>
                                        </p:tgtEl>
                                        <p:attrNameLst>
                                          <p:attrName>ppt_x</p:attrName>
                                        </p:attrNameLst>
                                      </p:cBhvr>
                                      <p:tavLst>
                                        <p:tav tm="0">
                                          <p:val>
                                            <p:strVal val="#ppt_x"/>
                                          </p:val>
                                        </p:tav>
                                        <p:tav tm="100000">
                                          <p:val>
                                            <p:strVal val="#ppt_x"/>
                                          </p:val>
                                        </p:tav>
                                      </p:tavLst>
                                    </p:anim>
                                    <p:anim calcmode="lin" valueType="num">
                                      <p:cBhvr additive="base">
                                        <p:cTn id="120" dur="500" fill="hold"/>
                                        <p:tgtEl>
                                          <p:spTgt spid="71"/>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72"/>
                                        </p:tgtEl>
                                        <p:attrNameLst>
                                          <p:attrName>style.visibility</p:attrName>
                                        </p:attrNameLst>
                                      </p:cBhvr>
                                      <p:to>
                                        <p:strVal val="visible"/>
                                      </p:to>
                                    </p:set>
                                    <p:anim calcmode="lin" valueType="num">
                                      <p:cBhvr additive="base">
                                        <p:cTn id="123" dur="500" fill="hold"/>
                                        <p:tgtEl>
                                          <p:spTgt spid="72"/>
                                        </p:tgtEl>
                                        <p:attrNameLst>
                                          <p:attrName>ppt_x</p:attrName>
                                        </p:attrNameLst>
                                      </p:cBhvr>
                                      <p:tavLst>
                                        <p:tav tm="0">
                                          <p:val>
                                            <p:strVal val="#ppt_x"/>
                                          </p:val>
                                        </p:tav>
                                        <p:tav tm="100000">
                                          <p:val>
                                            <p:strVal val="#ppt_x"/>
                                          </p:val>
                                        </p:tav>
                                      </p:tavLst>
                                    </p:anim>
                                    <p:anim calcmode="lin" valueType="num">
                                      <p:cBhvr additive="base">
                                        <p:cTn id="124" dur="500" fill="hold"/>
                                        <p:tgtEl>
                                          <p:spTgt spid="72"/>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additive="base">
                                        <p:cTn id="127" dur="500" fill="hold"/>
                                        <p:tgtEl>
                                          <p:spTgt spid="73"/>
                                        </p:tgtEl>
                                        <p:attrNameLst>
                                          <p:attrName>ppt_x</p:attrName>
                                        </p:attrNameLst>
                                      </p:cBhvr>
                                      <p:tavLst>
                                        <p:tav tm="0">
                                          <p:val>
                                            <p:strVal val="#ppt_x"/>
                                          </p:val>
                                        </p:tav>
                                        <p:tav tm="100000">
                                          <p:val>
                                            <p:strVal val="#ppt_x"/>
                                          </p:val>
                                        </p:tav>
                                      </p:tavLst>
                                    </p:anim>
                                    <p:anim calcmode="lin" valueType="num">
                                      <p:cBhvr additive="base">
                                        <p:cTn id="128" dur="500" fill="hold"/>
                                        <p:tgtEl>
                                          <p:spTgt spid="7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45"/>
                                        </p:tgtEl>
                                        <p:attrNameLst>
                                          <p:attrName>style.visibility</p:attrName>
                                        </p:attrNameLst>
                                      </p:cBhvr>
                                      <p:to>
                                        <p:strVal val="visible"/>
                                      </p:to>
                                    </p:set>
                                    <p:anim calcmode="lin" valueType="num">
                                      <p:cBhvr additive="base">
                                        <p:cTn id="131" dur="500" fill="hold"/>
                                        <p:tgtEl>
                                          <p:spTgt spid="45"/>
                                        </p:tgtEl>
                                        <p:attrNameLst>
                                          <p:attrName>ppt_x</p:attrName>
                                        </p:attrNameLst>
                                      </p:cBhvr>
                                      <p:tavLst>
                                        <p:tav tm="0">
                                          <p:val>
                                            <p:strVal val="#ppt_x"/>
                                          </p:val>
                                        </p:tav>
                                        <p:tav tm="100000">
                                          <p:val>
                                            <p:strVal val="#ppt_x"/>
                                          </p:val>
                                        </p:tav>
                                      </p:tavLst>
                                    </p:anim>
                                    <p:anim calcmode="lin" valueType="num">
                                      <p:cBhvr additive="base">
                                        <p:cTn id="132" dur="500" fill="hold"/>
                                        <p:tgtEl>
                                          <p:spTgt spid="45"/>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47"/>
                                        </p:tgtEl>
                                        <p:attrNameLst>
                                          <p:attrName>style.visibility</p:attrName>
                                        </p:attrNameLst>
                                      </p:cBhvr>
                                      <p:to>
                                        <p:strVal val="visible"/>
                                      </p:to>
                                    </p:set>
                                    <p:anim calcmode="lin" valueType="num">
                                      <p:cBhvr additive="base">
                                        <p:cTn id="135" dur="500" fill="hold"/>
                                        <p:tgtEl>
                                          <p:spTgt spid="47"/>
                                        </p:tgtEl>
                                        <p:attrNameLst>
                                          <p:attrName>ppt_x</p:attrName>
                                        </p:attrNameLst>
                                      </p:cBhvr>
                                      <p:tavLst>
                                        <p:tav tm="0">
                                          <p:val>
                                            <p:strVal val="#ppt_x"/>
                                          </p:val>
                                        </p:tav>
                                        <p:tav tm="100000">
                                          <p:val>
                                            <p:strVal val="#ppt_x"/>
                                          </p:val>
                                        </p:tav>
                                      </p:tavLst>
                                    </p:anim>
                                    <p:anim calcmode="lin" valueType="num">
                                      <p:cBhvr additive="base">
                                        <p:cTn id="136" dur="500" fill="hold"/>
                                        <p:tgtEl>
                                          <p:spTgt spid="47"/>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additive="base">
                                        <p:cTn id="139" dur="500" fill="hold"/>
                                        <p:tgtEl>
                                          <p:spTgt spid="56"/>
                                        </p:tgtEl>
                                        <p:attrNameLst>
                                          <p:attrName>ppt_x</p:attrName>
                                        </p:attrNameLst>
                                      </p:cBhvr>
                                      <p:tavLst>
                                        <p:tav tm="0">
                                          <p:val>
                                            <p:strVal val="#ppt_x"/>
                                          </p:val>
                                        </p:tav>
                                        <p:tav tm="100000">
                                          <p:val>
                                            <p:strVal val="#ppt_x"/>
                                          </p:val>
                                        </p:tav>
                                      </p:tavLst>
                                    </p:anim>
                                    <p:anim calcmode="lin" valueType="num">
                                      <p:cBhvr additive="base">
                                        <p:cTn id="140" dur="500" fill="hold"/>
                                        <p:tgtEl>
                                          <p:spTgt spid="56"/>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57"/>
                                        </p:tgtEl>
                                        <p:attrNameLst>
                                          <p:attrName>style.visibility</p:attrName>
                                        </p:attrNameLst>
                                      </p:cBhvr>
                                      <p:to>
                                        <p:strVal val="visible"/>
                                      </p:to>
                                    </p:set>
                                    <p:anim calcmode="lin" valueType="num">
                                      <p:cBhvr additive="base">
                                        <p:cTn id="143" dur="500" fill="hold"/>
                                        <p:tgtEl>
                                          <p:spTgt spid="57"/>
                                        </p:tgtEl>
                                        <p:attrNameLst>
                                          <p:attrName>ppt_x</p:attrName>
                                        </p:attrNameLst>
                                      </p:cBhvr>
                                      <p:tavLst>
                                        <p:tav tm="0">
                                          <p:val>
                                            <p:strVal val="#ppt_x"/>
                                          </p:val>
                                        </p:tav>
                                        <p:tav tm="100000">
                                          <p:val>
                                            <p:strVal val="#ppt_x"/>
                                          </p:val>
                                        </p:tav>
                                      </p:tavLst>
                                    </p:anim>
                                    <p:anim calcmode="lin" valueType="num">
                                      <p:cBhvr additive="base">
                                        <p:cTn id="144" dur="500" fill="hold"/>
                                        <p:tgtEl>
                                          <p:spTgt spid="57"/>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60"/>
                                        </p:tgtEl>
                                        <p:attrNameLst>
                                          <p:attrName>style.visibility</p:attrName>
                                        </p:attrNameLst>
                                      </p:cBhvr>
                                      <p:to>
                                        <p:strVal val="visible"/>
                                      </p:to>
                                    </p:set>
                                    <p:anim calcmode="lin" valueType="num">
                                      <p:cBhvr additive="base">
                                        <p:cTn id="147" dur="500" fill="hold"/>
                                        <p:tgtEl>
                                          <p:spTgt spid="60"/>
                                        </p:tgtEl>
                                        <p:attrNameLst>
                                          <p:attrName>ppt_x</p:attrName>
                                        </p:attrNameLst>
                                      </p:cBhvr>
                                      <p:tavLst>
                                        <p:tav tm="0">
                                          <p:val>
                                            <p:strVal val="#ppt_x"/>
                                          </p:val>
                                        </p:tav>
                                        <p:tav tm="100000">
                                          <p:val>
                                            <p:strVal val="#ppt_x"/>
                                          </p:val>
                                        </p:tav>
                                      </p:tavLst>
                                    </p:anim>
                                    <p:anim calcmode="lin" valueType="num">
                                      <p:cBhvr additive="base">
                                        <p:cTn id="148" dur="500" fill="hold"/>
                                        <p:tgtEl>
                                          <p:spTgt spid="60"/>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3"/>
                                        </p:tgtEl>
                                        <p:attrNameLst>
                                          <p:attrName>style.visibility</p:attrName>
                                        </p:attrNameLst>
                                      </p:cBhvr>
                                      <p:to>
                                        <p:strVal val="visible"/>
                                      </p:to>
                                    </p:set>
                                    <p:anim calcmode="lin" valueType="num">
                                      <p:cBhvr additive="base">
                                        <p:cTn id="151" dur="500" fill="hold"/>
                                        <p:tgtEl>
                                          <p:spTgt spid="3"/>
                                        </p:tgtEl>
                                        <p:attrNameLst>
                                          <p:attrName>ppt_x</p:attrName>
                                        </p:attrNameLst>
                                      </p:cBhvr>
                                      <p:tavLst>
                                        <p:tav tm="0">
                                          <p:val>
                                            <p:strVal val="#ppt_x"/>
                                          </p:val>
                                        </p:tav>
                                        <p:tav tm="100000">
                                          <p:val>
                                            <p:strVal val="#ppt_x"/>
                                          </p:val>
                                        </p:tav>
                                      </p:tavLst>
                                    </p:anim>
                                    <p:anim calcmode="lin" valueType="num">
                                      <p:cBhvr additive="base">
                                        <p:cTn id="152" dur="500" fill="hold"/>
                                        <p:tgtEl>
                                          <p:spTgt spid="3"/>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41"/>
                                        </p:tgtEl>
                                        <p:attrNameLst>
                                          <p:attrName>style.visibility</p:attrName>
                                        </p:attrNameLst>
                                      </p:cBhvr>
                                      <p:to>
                                        <p:strVal val="visible"/>
                                      </p:to>
                                    </p:set>
                                    <p:anim calcmode="lin" valueType="num">
                                      <p:cBhvr additive="base">
                                        <p:cTn id="155" dur="500" fill="hold"/>
                                        <p:tgtEl>
                                          <p:spTgt spid="41"/>
                                        </p:tgtEl>
                                        <p:attrNameLst>
                                          <p:attrName>ppt_x</p:attrName>
                                        </p:attrNameLst>
                                      </p:cBhvr>
                                      <p:tavLst>
                                        <p:tav tm="0">
                                          <p:val>
                                            <p:strVal val="#ppt_x"/>
                                          </p:val>
                                        </p:tav>
                                        <p:tav tm="100000">
                                          <p:val>
                                            <p:strVal val="#ppt_x"/>
                                          </p:val>
                                        </p:tav>
                                      </p:tavLst>
                                    </p:anim>
                                    <p:anim calcmode="lin" valueType="num">
                                      <p:cBhvr additive="base">
                                        <p:cTn id="156" dur="500" fill="hold"/>
                                        <p:tgtEl>
                                          <p:spTgt spid="41"/>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42"/>
                                        </p:tgtEl>
                                        <p:attrNameLst>
                                          <p:attrName>style.visibility</p:attrName>
                                        </p:attrNameLst>
                                      </p:cBhvr>
                                      <p:to>
                                        <p:strVal val="visible"/>
                                      </p:to>
                                    </p:set>
                                    <p:anim calcmode="lin" valueType="num">
                                      <p:cBhvr additive="base">
                                        <p:cTn id="159" dur="500" fill="hold"/>
                                        <p:tgtEl>
                                          <p:spTgt spid="42"/>
                                        </p:tgtEl>
                                        <p:attrNameLst>
                                          <p:attrName>ppt_x</p:attrName>
                                        </p:attrNameLst>
                                      </p:cBhvr>
                                      <p:tavLst>
                                        <p:tav tm="0">
                                          <p:val>
                                            <p:strVal val="#ppt_x"/>
                                          </p:val>
                                        </p:tav>
                                        <p:tav tm="100000">
                                          <p:val>
                                            <p:strVal val="#ppt_x"/>
                                          </p:val>
                                        </p:tav>
                                      </p:tavLst>
                                    </p:anim>
                                    <p:anim calcmode="lin" valueType="num">
                                      <p:cBhvr additive="base">
                                        <p:cTn id="160" dur="500" fill="hold"/>
                                        <p:tgtEl>
                                          <p:spTgt spid="42"/>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43"/>
                                        </p:tgtEl>
                                        <p:attrNameLst>
                                          <p:attrName>style.visibility</p:attrName>
                                        </p:attrNameLst>
                                      </p:cBhvr>
                                      <p:to>
                                        <p:strVal val="visible"/>
                                      </p:to>
                                    </p:set>
                                    <p:anim calcmode="lin" valueType="num">
                                      <p:cBhvr additive="base">
                                        <p:cTn id="163" dur="500" fill="hold"/>
                                        <p:tgtEl>
                                          <p:spTgt spid="43"/>
                                        </p:tgtEl>
                                        <p:attrNameLst>
                                          <p:attrName>ppt_x</p:attrName>
                                        </p:attrNameLst>
                                      </p:cBhvr>
                                      <p:tavLst>
                                        <p:tav tm="0">
                                          <p:val>
                                            <p:strVal val="#ppt_x"/>
                                          </p:val>
                                        </p:tav>
                                        <p:tav tm="100000">
                                          <p:val>
                                            <p:strVal val="#ppt_x"/>
                                          </p:val>
                                        </p:tav>
                                      </p:tavLst>
                                    </p:anim>
                                    <p:anim calcmode="lin" valueType="num">
                                      <p:cBhvr additive="base">
                                        <p:cTn id="164" dur="500" fill="hold"/>
                                        <p:tgtEl>
                                          <p:spTgt spid="43"/>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44"/>
                                        </p:tgtEl>
                                        <p:attrNameLst>
                                          <p:attrName>style.visibility</p:attrName>
                                        </p:attrNameLst>
                                      </p:cBhvr>
                                      <p:to>
                                        <p:strVal val="visible"/>
                                      </p:to>
                                    </p:set>
                                    <p:anim calcmode="lin" valueType="num">
                                      <p:cBhvr additive="base">
                                        <p:cTn id="167" dur="500" fill="hold"/>
                                        <p:tgtEl>
                                          <p:spTgt spid="44"/>
                                        </p:tgtEl>
                                        <p:attrNameLst>
                                          <p:attrName>ppt_x</p:attrName>
                                        </p:attrNameLst>
                                      </p:cBhvr>
                                      <p:tavLst>
                                        <p:tav tm="0">
                                          <p:val>
                                            <p:strVal val="#ppt_x"/>
                                          </p:val>
                                        </p:tav>
                                        <p:tav tm="100000">
                                          <p:val>
                                            <p:strVal val="#ppt_x"/>
                                          </p:val>
                                        </p:tav>
                                      </p:tavLst>
                                    </p:anim>
                                    <p:anim calcmode="lin" valueType="num">
                                      <p:cBhvr additive="base">
                                        <p:cTn id="16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8" grpId="0" animBg="1"/>
      <p:bldP spid="9" grpId="0" animBg="1"/>
      <p:bldP spid="10" grpId="0" animBg="1"/>
      <p:bldP spid="15" grpId="0" animBg="1"/>
      <p:bldP spid="16" grpId="0" animBg="1"/>
      <p:bldP spid="14" grpId="0" animBg="1"/>
      <p:bldP spid="32" grpId="0" animBg="1"/>
      <p:bldP spid="33" grpId="0" animBg="1"/>
      <p:bldP spid="31" grpId="0" animBg="1"/>
      <p:bldP spid="34" grpId="0" animBg="1"/>
      <p:bldP spid="35" grpId="0"/>
      <p:bldP spid="36" grpId="0"/>
      <p:bldP spid="25" grpId="0" animBg="1"/>
      <p:bldP spid="26" grpId="0" animBg="1"/>
      <p:bldP spid="24" grpId="0" animBg="1"/>
      <p:bldP spid="20" grpId="0" animBg="1"/>
      <p:bldP spid="21" grpId="0" animBg="1"/>
      <p:bldP spid="19" grpId="0" animBg="1"/>
      <p:bldP spid="58" grpId="0"/>
      <p:bldP spid="59" grpId="0"/>
      <p:bldP spid="61" grpId="0"/>
      <p:bldP spid="62" grpId="0"/>
      <p:bldP spid="49" grpId="0"/>
      <p:bldP spid="55" grpId="0"/>
      <p:bldP spid="64" grpId="0"/>
      <p:bldP spid="65" grpId="0"/>
      <p:bldP spid="71" grpId="0"/>
      <p:bldP spid="72" grpId="0"/>
      <p:bldP spid="73" grpId="0"/>
      <p:bldP spid="45" grpId="0"/>
      <p:bldP spid="47" grpId="0"/>
      <p:bldP spid="56" grpId="0"/>
      <p:bldP spid="57" grpId="0"/>
      <p:bldP spid="60" grpId="0"/>
      <p:bldP spid="3" grpId="0"/>
      <p:bldP spid="41" grpId="0"/>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4000"/>
          </a:stretch>
        </a:blip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BFB620E5-0ABC-4FFC-A4FD-77946585BDB3}"/>
              </a:ext>
            </a:extLst>
          </p:cNvPr>
          <p:cNvSpPr txBox="1"/>
          <p:nvPr/>
        </p:nvSpPr>
        <p:spPr>
          <a:xfrm>
            <a:off x="9497952" y="1553648"/>
            <a:ext cx="5668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MS UI Gothic" panose="020B0600070205080204" pitchFamily="34" charset="-128"/>
                <a:ea typeface="MS UI Gothic" panose="020B0600070205080204" pitchFamily="34" charset="-128"/>
                <a:cs typeface="+mn-cs"/>
                <a:sym typeface="MS Outlook" panose="05010100010000000000" pitchFamily="2" charset="2"/>
              </a:rPr>
              <a:t>♔</a:t>
            </a:r>
            <a:endPar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05AAAEAB-361A-4E1B-9D85-11DEE205DA21}"/>
              </a:ext>
            </a:extLst>
          </p:cNvPr>
          <p:cNvSpPr txBox="1"/>
          <p:nvPr/>
        </p:nvSpPr>
        <p:spPr>
          <a:xfrm>
            <a:off x="865950" y="3503996"/>
            <a:ext cx="5668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MS UI Gothic" panose="020B0600070205080204" pitchFamily="34" charset="-128"/>
                <a:ea typeface="MS UI Gothic" panose="020B0600070205080204" pitchFamily="34" charset="-128"/>
                <a:cs typeface="+mn-cs"/>
                <a:sym typeface="MS Outlook" panose="05010100010000000000" pitchFamily="2" charset="2"/>
              </a:rPr>
              <a:t>♖</a:t>
            </a:r>
            <a:endPar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22E27581-C0CF-4817-BB0D-6B87AA6EC5A9}"/>
              </a:ext>
            </a:extLst>
          </p:cNvPr>
          <p:cNvSpPr txBox="1"/>
          <p:nvPr/>
        </p:nvSpPr>
        <p:spPr>
          <a:xfrm>
            <a:off x="1912789" y="1557930"/>
            <a:ext cx="56683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MS UI Gothic" panose="020B0600070205080204" pitchFamily="34" charset="-128"/>
                <a:ea typeface="MS UI Gothic" panose="020B0600070205080204" pitchFamily="34" charset="-128"/>
                <a:cs typeface="+mn-cs"/>
                <a:sym typeface="MS Outlook" panose="05010100010000000000" pitchFamily="2" charset="2"/>
              </a:rPr>
              <a:t>♗</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5D55C4E4-CF37-4121-81B0-9043D365D71F}"/>
              </a:ext>
            </a:extLst>
          </p:cNvPr>
          <p:cNvSpPr txBox="1"/>
          <p:nvPr/>
        </p:nvSpPr>
        <p:spPr>
          <a:xfrm>
            <a:off x="1970920" y="5525497"/>
            <a:ext cx="5668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MS UI Gothic" panose="020B0600070205080204" pitchFamily="34" charset="-128"/>
                <a:ea typeface="MS UI Gothic" panose="020B0600070205080204" pitchFamily="34" charset="-128"/>
                <a:cs typeface="+mn-cs"/>
                <a:sym typeface="MS Outlook" panose="05010100010000000000" pitchFamily="2" charset="2"/>
              </a:rPr>
              <a:t>♘</a:t>
            </a:r>
            <a:endPar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AE0527D-EC59-4331-8ABF-5EACB0CAFB29}"/>
              </a:ext>
            </a:extLst>
          </p:cNvPr>
          <p:cNvSpPr txBox="1"/>
          <p:nvPr/>
        </p:nvSpPr>
        <p:spPr>
          <a:xfrm>
            <a:off x="10724892" y="3594948"/>
            <a:ext cx="5668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MS UI Gothic" panose="020B0600070205080204" pitchFamily="34" charset="-128"/>
                <a:ea typeface="MS UI Gothic" panose="020B0600070205080204" pitchFamily="34" charset="-128"/>
                <a:cs typeface="+mn-cs"/>
                <a:sym typeface="MS Outlook" panose="05010100010000000000" pitchFamily="2" charset="2"/>
              </a:rPr>
              <a:t>♙</a:t>
            </a:r>
            <a:endPar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3D3175E1-CD5A-4F48-933B-C5DE395DFCC9}"/>
              </a:ext>
            </a:extLst>
          </p:cNvPr>
          <p:cNvSpPr txBox="1"/>
          <p:nvPr/>
        </p:nvSpPr>
        <p:spPr>
          <a:xfrm>
            <a:off x="9623053" y="5481653"/>
            <a:ext cx="5668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MS UI Gothic" panose="020B0600070205080204" pitchFamily="34" charset="-128"/>
                <a:ea typeface="MS UI Gothic" panose="020B0600070205080204" pitchFamily="34" charset="-128"/>
                <a:cs typeface="+mn-cs"/>
                <a:sym typeface="MS Outlook" panose="05010100010000000000" pitchFamily="2" charset="2"/>
              </a:rPr>
              <a:t>♜</a:t>
            </a:r>
            <a:endPar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80A9D32C-AEA0-4FC2-A2F9-89EC2F57A8B2}"/>
              </a:ext>
            </a:extLst>
          </p:cNvPr>
          <p:cNvSpPr txBox="1"/>
          <p:nvPr/>
        </p:nvSpPr>
        <p:spPr>
          <a:xfrm>
            <a:off x="5599931" y="2365766"/>
            <a:ext cx="13139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200" b="0" i="0" u="none" strike="noStrike" kern="1200" cap="none" spc="0" normalizeH="0" baseline="0" noProof="0" dirty="0">
                <a:ln>
                  <a:noFill/>
                </a:ln>
                <a:solidFill>
                  <a:prstClr val="white"/>
                </a:solidFill>
                <a:effectLst/>
                <a:uLnTx/>
                <a:uFillTx/>
                <a:latin typeface="MS UI Gothic" panose="020B0600070205080204" pitchFamily="34" charset="-128"/>
                <a:ea typeface="MS UI Gothic" panose="020B0600070205080204" pitchFamily="34" charset="-128"/>
                <a:cs typeface="+mn-cs"/>
                <a:sym typeface="MS Outlook" panose="05010100010000000000" pitchFamily="2" charset="2"/>
              </a:rPr>
              <a:t>♛</a:t>
            </a:r>
            <a:endParaRPr kumimoji="0" lang="en-IN" sz="7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5DFAC3A7-9B17-47F0-9748-E8A3D9D0A00F}"/>
              </a:ext>
            </a:extLst>
          </p:cNvPr>
          <p:cNvSpPr txBox="1"/>
          <p:nvPr/>
        </p:nvSpPr>
        <p:spPr>
          <a:xfrm>
            <a:off x="6623198" y="1318619"/>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panose="020B0604020202020204" pitchFamily="34" charset="0"/>
                <a:ea typeface="+mn-ea"/>
                <a:cs typeface="Arial" panose="020B0604020202020204" pitchFamily="34" charset="0"/>
              </a:rPr>
              <a:t>1</a:t>
            </a:r>
          </a:p>
        </p:txBody>
      </p:sp>
      <p:sp>
        <p:nvSpPr>
          <p:cNvPr id="49" name="TextBox 48">
            <a:extLst>
              <a:ext uri="{FF2B5EF4-FFF2-40B4-BE49-F238E27FC236}">
                <a16:creationId xmlns:a16="http://schemas.microsoft.com/office/drawing/2014/main" id="{09742BDD-A0EE-4BEB-9ADC-8CBF356DE3D9}"/>
              </a:ext>
            </a:extLst>
          </p:cNvPr>
          <p:cNvSpPr txBox="1"/>
          <p:nvPr/>
        </p:nvSpPr>
        <p:spPr>
          <a:xfrm>
            <a:off x="7731008" y="3139896"/>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panose="020B0604020202020204" pitchFamily="34" charset="0"/>
                <a:ea typeface="+mn-ea"/>
                <a:cs typeface="Arial" panose="020B0604020202020204" pitchFamily="34" charset="0"/>
              </a:rPr>
              <a:t>2</a:t>
            </a:r>
          </a:p>
        </p:txBody>
      </p:sp>
      <p:sp>
        <p:nvSpPr>
          <p:cNvPr id="50" name="TextBox 49">
            <a:extLst>
              <a:ext uri="{FF2B5EF4-FFF2-40B4-BE49-F238E27FC236}">
                <a16:creationId xmlns:a16="http://schemas.microsoft.com/office/drawing/2014/main" id="{B0A57DCD-96EA-4800-AA54-7C3ED13BAF4F}"/>
              </a:ext>
            </a:extLst>
          </p:cNvPr>
          <p:cNvSpPr txBox="1"/>
          <p:nvPr/>
        </p:nvSpPr>
        <p:spPr>
          <a:xfrm>
            <a:off x="6753268" y="4997731"/>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panose="020B0604020202020204" pitchFamily="34" charset="0"/>
                <a:ea typeface="+mn-ea"/>
                <a:cs typeface="Arial" panose="020B0604020202020204" pitchFamily="34" charset="0"/>
              </a:rPr>
              <a:t>3</a:t>
            </a:r>
          </a:p>
        </p:txBody>
      </p:sp>
      <p:sp>
        <p:nvSpPr>
          <p:cNvPr id="51" name="TextBox 50">
            <a:extLst>
              <a:ext uri="{FF2B5EF4-FFF2-40B4-BE49-F238E27FC236}">
                <a16:creationId xmlns:a16="http://schemas.microsoft.com/office/drawing/2014/main" id="{C147B87D-91D2-45B3-A9DD-56A8C9A5C31C}"/>
              </a:ext>
            </a:extLst>
          </p:cNvPr>
          <p:cNvSpPr txBox="1"/>
          <p:nvPr/>
        </p:nvSpPr>
        <p:spPr>
          <a:xfrm>
            <a:off x="4666040" y="5017026"/>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panose="020B0604020202020204" pitchFamily="34" charset="0"/>
                <a:ea typeface="+mn-ea"/>
                <a:cs typeface="Arial" panose="020B0604020202020204" pitchFamily="34" charset="0"/>
              </a:rPr>
              <a:t>4</a:t>
            </a:r>
          </a:p>
        </p:txBody>
      </p:sp>
      <p:sp>
        <p:nvSpPr>
          <p:cNvPr id="52" name="TextBox 51">
            <a:extLst>
              <a:ext uri="{FF2B5EF4-FFF2-40B4-BE49-F238E27FC236}">
                <a16:creationId xmlns:a16="http://schemas.microsoft.com/office/drawing/2014/main" id="{249566D9-6E7D-492F-A3B9-B43C4F3AF593}"/>
              </a:ext>
            </a:extLst>
          </p:cNvPr>
          <p:cNvSpPr txBox="1"/>
          <p:nvPr/>
        </p:nvSpPr>
        <p:spPr>
          <a:xfrm>
            <a:off x="3688296" y="3139896"/>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panose="020B0604020202020204" pitchFamily="34" charset="0"/>
                <a:ea typeface="+mn-ea"/>
                <a:cs typeface="Arial" panose="020B0604020202020204" pitchFamily="34" charset="0"/>
              </a:rPr>
              <a:t>5</a:t>
            </a:r>
          </a:p>
        </p:txBody>
      </p:sp>
      <p:sp>
        <p:nvSpPr>
          <p:cNvPr id="53" name="TextBox 52">
            <a:extLst>
              <a:ext uri="{FF2B5EF4-FFF2-40B4-BE49-F238E27FC236}">
                <a16:creationId xmlns:a16="http://schemas.microsoft.com/office/drawing/2014/main" id="{FCACC844-C04F-4AE6-8616-5A055A1FF9A5}"/>
              </a:ext>
            </a:extLst>
          </p:cNvPr>
          <p:cNvSpPr txBox="1"/>
          <p:nvPr/>
        </p:nvSpPr>
        <p:spPr>
          <a:xfrm>
            <a:off x="4719667" y="1326482"/>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Arial" panose="020B0604020202020204" pitchFamily="34" charset="0"/>
                <a:ea typeface="+mn-ea"/>
                <a:cs typeface="Arial" panose="020B0604020202020204" pitchFamily="34" charset="0"/>
              </a:rPr>
              <a:t>6</a:t>
            </a:r>
          </a:p>
        </p:txBody>
      </p:sp>
      <p:sp>
        <p:nvSpPr>
          <p:cNvPr id="54" name="TextBox 53">
            <a:extLst>
              <a:ext uri="{FF2B5EF4-FFF2-40B4-BE49-F238E27FC236}">
                <a16:creationId xmlns:a16="http://schemas.microsoft.com/office/drawing/2014/main" id="{D9DC39A5-87A0-494C-B37A-4B2EF872F3A9}"/>
              </a:ext>
            </a:extLst>
          </p:cNvPr>
          <p:cNvSpPr txBox="1"/>
          <p:nvPr/>
        </p:nvSpPr>
        <p:spPr>
          <a:xfrm>
            <a:off x="6913903" y="944182"/>
            <a:ext cx="3636273" cy="338554"/>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a:defRPr/>
            </a:pPr>
            <a:r>
              <a:rPr lang="en-US" dirty="0">
                <a:solidFill>
                  <a:prstClr val="black"/>
                </a:solidFill>
              </a:rPr>
              <a:t>Eastern Railway</a:t>
            </a:r>
            <a:endParaRPr kumimoji="0" lang="en-US" b="1" i="0" u="none" strike="noStrike" kern="1200" cap="none" spc="600" normalizeH="0" baseline="0" noProof="0" dirty="0">
              <a:ln>
                <a:noFill/>
              </a:ln>
              <a:solidFill>
                <a:prstClr val="black"/>
              </a:solidFill>
              <a:effectLst>
                <a:outerShdw blurRad="50800" dist="38100" dir="2700000" algn="tl" rotWithShape="0">
                  <a:prstClr val="black">
                    <a:alpha val="40000"/>
                  </a:prstClr>
                </a:outerShdw>
              </a:effectLst>
              <a:uLnTx/>
              <a:uFillTx/>
              <a:latin typeface="Gill Sans MT" panose="020B0502020104020203" pitchFamily="34" charset="0"/>
              <a:ea typeface="+mn-ea"/>
              <a:cs typeface="+mn-cs"/>
            </a:endParaRPr>
          </a:p>
        </p:txBody>
      </p:sp>
      <p:sp>
        <p:nvSpPr>
          <p:cNvPr id="55" name="TextBox 54">
            <a:extLst>
              <a:ext uri="{FF2B5EF4-FFF2-40B4-BE49-F238E27FC236}">
                <a16:creationId xmlns:a16="http://schemas.microsoft.com/office/drawing/2014/main" id="{58DE0469-6B19-4B89-A09A-AC69A02F9847}"/>
              </a:ext>
            </a:extLst>
          </p:cNvPr>
          <p:cNvSpPr txBox="1"/>
          <p:nvPr/>
        </p:nvSpPr>
        <p:spPr>
          <a:xfrm>
            <a:off x="2263811" y="1404041"/>
            <a:ext cx="2176530"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dirty="0" err="1">
                <a:solidFill>
                  <a:srgbClr val="666666"/>
                </a:solidFill>
                <a:effectLst/>
                <a:latin typeface="Josefin Sans"/>
              </a:rPr>
              <a:t>Alameeb</a:t>
            </a:r>
            <a:r>
              <a:rPr lang="en-US" sz="800" b="0" i="0" dirty="0">
                <a:solidFill>
                  <a:srgbClr val="666666"/>
                </a:solidFill>
                <a:effectLst/>
                <a:latin typeface="Josefin Sans"/>
              </a:rPr>
              <a:t> </a:t>
            </a:r>
            <a:r>
              <a:rPr lang="en-US" sz="800" b="0" i="0" dirty="0" err="1">
                <a:solidFill>
                  <a:srgbClr val="666666"/>
                </a:solidFill>
                <a:effectLst/>
                <a:latin typeface="Josefin Sans"/>
              </a:rPr>
              <a:t>Mediart</a:t>
            </a:r>
            <a:r>
              <a:rPr lang="en-US" sz="800" b="0" i="0" dirty="0">
                <a:solidFill>
                  <a:srgbClr val="666666"/>
                </a:solidFill>
                <a:effectLst/>
                <a:latin typeface="Josefin Sans"/>
              </a:rPr>
              <a:t> Lab is a one stop solution  related . to audio &amp; video content production.  </a:t>
            </a:r>
            <a:r>
              <a:rPr lang="en-US" sz="800" b="0" i="0" dirty="0">
                <a:solidFill>
                  <a:srgbClr val="005C29"/>
                </a:solidFill>
                <a:effectLst/>
                <a:latin typeface="Josefin Sans"/>
              </a:rPr>
              <a:t>.</a:t>
            </a:r>
            <a:r>
              <a:rPr lang="en-US" sz="800" b="0" i="0" dirty="0">
                <a:solidFill>
                  <a:srgbClr val="666666"/>
                </a:solidFill>
                <a:effectLst/>
                <a:latin typeface="Josefin Sans"/>
              </a:rPr>
              <a:t> We produce ad films, feature films, music,       </a:t>
            </a:r>
            <a:r>
              <a:rPr lang="en-US" sz="800" b="0" i="0" dirty="0">
                <a:solidFill>
                  <a:srgbClr val="009645"/>
                </a:solidFill>
                <a:effectLst/>
                <a:latin typeface="Josefin Sans"/>
              </a:rPr>
              <a:t> .</a:t>
            </a:r>
            <a:r>
              <a:rPr lang="en-US" sz="800" b="0" i="0" dirty="0">
                <a:solidFill>
                  <a:srgbClr val="00B050"/>
                </a:solidFill>
                <a:effectLst/>
                <a:latin typeface="Josefin Sans"/>
              </a:rPr>
              <a:t> </a:t>
            </a:r>
            <a:r>
              <a:rPr lang="en-US" sz="800" b="0" i="0" dirty="0">
                <a:solidFill>
                  <a:srgbClr val="666666"/>
                </a:solidFill>
                <a:effectLst/>
                <a:latin typeface="Josefin Sans"/>
              </a:rPr>
              <a:t>graphic images and much more that            </a:t>
            </a:r>
            <a:r>
              <a:rPr lang="en-US" sz="800" b="0" i="0" dirty="0">
                <a:solidFill>
                  <a:srgbClr val="92D050"/>
                </a:solidFill>
                <a:effectLst/>
                <a:latin typeface="Josefin Sans"/>
              </a:rPr>
              <a:t> </a:t>
            </a:r>
            <a:r>
              <a:rPr lang="en-US" sz="800" b="0" i="0" dirty="0">
                <a:solidFill>
                  <a:srgbClr val="00B050"/>
                </a:solidFill>
                <a:effectLst/>
                <a:latin typeface="Josefin Sans"/>
              </a:rPr>
              <a:t>.</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666666"/>
                </a:solidFill>
                <a:effectLst/>
                <a:latin typeface="Josefin Sans"/>
              </a:rPr>
              <a:t> comprises  of our surroundings in               </a:t>
            </a:r>
            <a:r>
              <a:rPr lang="en-US" sz="800" b="0" i="0" dirty="0">
                <a:solidFill>
                  <a:srgbClr val="92D050"/>
                </a:solidFill>
                <a:effectLst/>
                <a:latin typeface="Josefin Sans"/>
              </a:rPr>
              <a:t>  </a:t>
            </a:r>
            <a:r>
              <a:rPr lang="en-US" sz="800" b="0" i="0" dirty="0">
                <a:solidFill>
                  <a:srgbClr val="00B050"/>
                </a:solidFill>
                <a:effectLst/>
                <a:latin typeface="Josefin Sans"/>
              </a:rPr>
              <a:t>.</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666666"/>
                </a:solidFill>
                <a:effectLst/>
                <a:latin typeface="Josefin Sans"/>
              </a:rPr>
              <a:t> the form of audio, image and visuals.                  </a:t>
            </a:r>
            <a:r>
              <a:rPr lang="en-US" sz="800" b="0" i="0" dirty="0">
                <a:solidFill>
                  <a:srgbClr val="00B050"/>
                </a:solidFill>
                <a:effectLst/>
                <a:latin typeface="Josefin Sans"/>
              </a:rPr>
              <a:t>.</a:t>
            </a:r>
            <a:endParaRPr kumimoji="0" lang="en-US" sz="800" b="0" i="0" u="none" strike="noStrike" kern="1200" cap="none" spc="0" normalizeH="0" baseline="0" noProof="0" dirty="0">
              <a:ln>
                <a:noFill/>
              </a:ln>
              <a:solidFill>
                <a:srgbClr val="00B050"/>
              </a:solidFill>
              <a:effectLst/>
              <a:uLnTx/>
              <a:uFillTx/>
              <a:latin typeface="Gill Sans MT" panose="020B0502020104020203" pitchFamily="34" charset="0"/>
              <a:ea typeface="+mn-ea"/>
              <a:cs typeface="+mn-cs"/>
            </a:endParaRPr>
          </a:p>
        </p:txBody>
      </p:sp>
      <p:sp>
        <p:nvSpPr>
          <p:cNvPr id="56" name="TextBox 55">
            <a:extLst>
              <a:ext uri="{FF2B5EF4-FFF2-40B4-BE49-F238E27FC236}">
                <a16:creationId xmlns:a16="http://schemas.microsoft.com/office/drawing/2014/main" id="{5003BA7A-F751-4E9F-804A-BA4003598B51}"/>
              </a:ext>
            </a:extLst>
          </p:cNvPr>
          <p:cNvSpPr txBox="1"/>
          <p:nvPr/>
        </p:nvSpPr>
        <p:spPr>
          <a:xfrm>
            <a:off x="7888256" y="5039637"/>
            <a:ext cx="2176530" cy="338554"/>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rPr>
              <a:t>INCODA</a:t>
            </a:r>
            <a:endParaRPr kumimoji="0" lang="en-US" sz="1600" b="1" i="0" u="none" strike="noStrike" kern="1200" cap="none" spc="600" normalizeH="0" baseline="0" noProof="0" dirty="0">
              <a:ln>
                <a:noFill/>
              </a:ln>
              <a:solidFill>
                <a:prstClr val="black"/>
              </a:solidFill>
              <a:effectLst>
                <a:outerShdw blurRad="50800" dist="38100" dir="2700000" algn="tl" rotWithShape="0">
                  <a:prstClr val="black">
                    <a:alpha val="40000"/>
                  </a:prstClr>
                </a:outerShdw>
              </a:effectLst>
              <a:uLnTx/>
              <a:uFillTx/>
              <a:latin typeface="Gill Sans MT" panose="020B0502020104020203" pitchFamily="34" charset="0"/>
              <a:ea typeface="+mn-ea"/>
              <a:cs typeface="+mn-cs"/>
            </a:endParaRPr>
          </a:p>
        </p:txBody>
      </p:sp>
      <p:sp>
        <p:nvSpPr>
          <p:cNvPr id="57" name="TextBox 56">
            <a:extLst>
              <a:ext uri="{FF2B5EF4-FFF2-40B4-BE49-F238E27FC236}">
                <a16:creationId xmlns:a16="http://schemas.microsoft.com/office/drawing/2014/main" id="{0D23153F-9EA4-46D4-8535-BD57F8689F79}"/>
              </a:ext>
            </a:extLst>
          </p:cNvPr>
          <p:cNvSpPr txBox="1"/>
          <p:nvPr/>
        </p:nvSpPr>
        <p:spPr>
          <a:xfrm>
            <a:off x="7669510" y="1319011"/>
            <a:ext cx="2176530"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800" b="0" i="0" dirty="0">
                <a:solidFill>
                  <a:srgbClr val="4D5156"/>
                </a:solidFill>
                <a:effectLst/>
                <a:latin typeface="arial" panose="020B0604020202020204" pitchFamily="34" charset="0"/>
              </a:rPr>
              <a:t>The Eastern Railway is among the 18                                              </a:t>
            </a:r>
          </a:p>
          <a:p>
            <a:pPr marL="0" marR="0" lvl="0" indent="0" defTabSz="914400" rtl="0" eaLnBrk="1" fontAlgn="auto" latinLnBrk="0" hangingPunct="1">
              <a:lnSpc>
                <a:spcPct val="100000"/>
              </a:lnSpc>
              <a:spcBef>
                <a:spcPts val="0"/>
              </a:spcBef>
              <a:spcAft>
                <a:spcPts val="0"/>
              </a:spcAft>
              <a:buClrTx/>
              <a:buSzTx/>
              <a:buFontTx/>
              <a:buNone/>
              <a:tabLst/>
              <a:defRPr/>
            </a:pPr>
            <a:r>
              <a:rPr lang="en-US" sz="800" b="0" i="0" dirty="0">
                <a:solidFill>
                  <a:srgbClr val="4D5156"/>
                </a:solidFill>
                <a:effectLst/>
                <a:latin typeface="arial" panose="020B0604020202020204" pitchFamily="34" charset="0"/>
              </a:rPr>
              <a:t>    zones of the Indian Railways. Its</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4D5156"/>
                </a:solidFill>
                <a:latin typeface="arial" panose="020B0604020202020204" pitchFamily="34" charset="0"/>
              </a:rPr>
              <a:t>      </a:t>
            </a:r>
            <a:r>
              <a:rPr lang="en-US" sz="800" b="0" i="0" dirty="0">
                <a:solidFill>
                  <a:srgbClr val="4D5156"/>
                </a:solidFill>
                <a:effectLst/>
                <a:latin typeface="arial" panose="020B0604020202020204" pitchFamily="34" charset="0"/>
              </a:rPr>
              <a:t> headquarters is at Fairley Place,</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4D5156"/>
                </a:solidFill>
                <a:latin typeface="arial" panose="020B0604020202020204" pitchFamily="34" charset="0"/>
              </a:rPr>
              <a:t>          </a:t>
            </a:r>
            <a:r>
              <a:rPr lang="en-US" sz="800" b="0" i="0" dirty="0">
                <a:solidFill>
                  <a:srgbClr val="4D5156"/>
                </a:solidFill>
                <a:effectLst/>
                <a:latin typeface="arial" panose="020B0604020202020204" pitchFamily="34" charset="0"/>
              </a:rPr>
              <a:t> Kolkata and comprises four</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4D5156"/>
                </a:solidFill>
                <a:latin typeface="arial" panose="020B0604020202020204" pitchFamily="34" charset="0"/>
              </a:rPr>
              <a:t>              </a:t>
            </a:r>
            <a:r>
              <a:rPr lang="en-US" sz="800" b="0" i="0" dirty="0">
                <a:solidFill>
                  <a:srgbClr val="4D5156"/>
                </a:solidFill>
                <a:effectLst/>
                <a:latin typeface="arial" panose="020B0604020202020204" pitchFamily="34" charset="0"/>
              </a:rPr>
              <a:t> divisions: Howrah, </a:t>
            </a:r>
            <a:r>
              <a:rPr lang="en-US" sz="800" b="0" i="0" dirty="0" err="1">
                <a:solidFill>
                  <a:srgbClr val="4D5156"/>
                </a:solidFill>
                <a:effectLst/>
                <a:latin typeface="arial" panose="020B0604020202020204" pitchFamily="34" charset="0"/>
              </a:rPr>
              <a:t>Malda</a:t>
            </a:r>
            <a:r>
              <a:rPr lang="en-US" sz="800" b="0" i="0" dirty="0">
                <a:solidFill>
                  <a:srgbClr val="4D5156"/>
                </a:solidFill>
                <a:effectLst/>
                <a:latin typeface="arial" panose="020B0604020202020204" pitchFamily="34" charset="0"/>
              </a:rPr>
              <a:t>,</a:t>
            </a:r>
          </a:p>
          <a:p>
            <a:pPr marL="0" marR="0" lvl="0" indent="0" defTabSz="914400" rtl="0" eaLnBrk="1" fontAlgn="auto" latinLnBrk="0" hangingPunct="1">
              <a:lnSpc>
                <a:spcPct val="100000"/>
              </a:lnSpc>
              <a:spcBef>
                <a:spcPts val="0"/>
              </a:spcBef>
              <a:spcAft>
                <a:spcPts val="0"/>
              </a:spcAft>
              <a:buClrTx/>
              <a:buSzTx/>
              <a:buFontTx/>
              <a:buNone/>
              <a:tabLst/>
              <a:defRPr/>
            </a:pPr>
            <a:r>
              <a:rPr lang="en-US" sz="800" dirty="0">
                <a:solidFill>
                  <a:srgbClr val="4D5156"/>
                </a:solidFill>
                <a:latin typeface="arial" panose="020B0604020202020204" pitchFamily="34" charset="0"/>
              </a:rPr>
              <a:t>                 </a:t>
            </a:r>
            <a:r>
              <a:rPr lang="en-US" sz="800" b="0" i="0" dirty="0">
                <a:solidFill>
                  <a:srgbClr val="4D5156"/>
                </a:solidFill>
                <a:effectLst/>
                <a:latin typeface="arial" panose="020B0604020202020204" pitchFamily="34" charset="0"/>
              </a:rPr>
              <a:t> </a:t>
            </a:r>
            <a:r>
              <a:rPr lang="en-US" sz="800" b="0" i="0" dirty="0" err="1">
                <a:solidFill>
                  <a:srgbClr val="4D5156"/>
                </a:solidFill>
                <a:effectLst/>
                <a:latin typeface="arial" panose="020B0604020202020204" pitchFamily="34" charset="0"/>
              </a:rPr>
              <a:t>Sealdah</a:t>
            </a:r>
            <a:r>
              <a:rPr lang="en-US" sz="800" b="0" i="0" dirty="0">
                <a:solidFill>
                  <a:srgbClr val="4D5156"/>
                </a:solidFill>
                <a:effectLst/>
                <a:latin typeface="arial" panose="020B0604020202020204" pitchFamily="34" charset="0"/>
              </a:rPr>
              <a:t>, and Asansol.</a:t>
            </a:r>
            <a:endParaRPr kumimoji="0" lang="en-US" sz="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58" name="TextBox 57">
            <a:extLst>
              <a:ext uri="{FF2B5EF4-FFF2-40B4-BE49-F238E27FC236}">
                <a16:creationId xmlns:a16="http://schemas.microsoft.com/office/drawing/2014/main" id="{96FBD4FF-3953-41ED-ACAE-D3ACCC503C3B}"/>
              </a:ext>
            </a:extLst>
          </p:cNvPr>
          <p:cNvSpPr txBox="1"/>
          <p:nvPr/>
        </p:nvSpPr>
        <p:spPr>
          <a:xfrm>
            <a:off x="2065760" y="897213"/>
            <a:ext cx="3013519" cy="584775"/>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600" normalizeH="0" baseline="0" noProof="0" dirty="0">
                <a:ln>
                  <a:noFill/>
                </a:ln>
                <a:solidFill>
                  <a:prstClr val="black"/>
                </a:solidFill>
                <a:effectLst>
                  <a:outerShdw blurRad="50800" dist="38100" dir="2700000" algn="tl" rotWithShape="0">
                    <a:prstClr val="black">
                      <a:alpha val="40000"/>
                    </a:prstClr>
                  </a:outerShdw>
                </a:effectLst>
                <a:uLnTx/>
                <a:uFillTx/>
                <a:latin typeface="Gill Sans MT" panose="020B0502020104020203" pitchFamily="34" charset="0"/>
                <a:ea typeface="+mn-ea"/>
                <a:cs typeface="+mn-cs"/>
              </a:rPr>
              <a:t> </a:t>
            </a:r>
            <a:r>
              <a:rPr kumimoji="0" lang="en-US" sz="1600" b="1" i="0" u="none" strike="noStrike" kern="1200" cap="none" spc="600" normalizeH="0" baseline="0" noProof="0" dirty="0">
                <a:ln>
                  <a:noFill/>
                </a:ln>
                <a:solidFill>
                  <a:prstClr val="black"/>
                </a:solidFill>
                <a:effectLst>
                  <a:outerShdw blurRad="38100" dist="38100" dir="2700000" algn="tl">
                    <a:srgbClr val="000000">
                      <a:alpha val="43137"/>
                    </a:srgbClr>
                  </a:outerShdw>
                </a:effectLst>
                <a:uLnTx/>
                <a:uFillTx/>
                <a:latin typeface="Gill Sans MT" panose="020B0502020104020203" pitchFamily="34" charset="0"/>
                <a:ea typeface="+mn-ea"/>
                <a:cs typeface="+mn-cs"/>
              </a:rPr>
              <a:t>Alameed Media Art Production</a:t>
            </a:r>
          </a:p>
        </p:txBody>
      </p:sp>
      <p:sp>
        <p:nvSpPr>
          <p:cNvPr id="59" name="TextBox 58">
            <a:extLst>
              <a:ext uri="{FF2B5EF4-FFF2-40B4-BE49-F238E27FC236}">
                <a16:creationId xmlns:a16="http://schemas.microsoft.com/office/drawing/2014/main" id="{FA01A651-3BB4-4BB5-B7B2-1B5C6E408A79}"/>
              </a:ext>
            </a:extLst>
          </p:cNvPr>
          <p:cNvSpPr txBox="1"/>
          <p:nvPr/>
        </p:nvSpPr>
        <p:spPr>
          <a:xfrm>
            <a:off x="1247782" y="3493839"/>
            <a:ext cx="2463682"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dirty="0" err="1">
                <a:solidFill>
                  <a:srgbClr val="4D5156"/>
                </a:solidFill>
                <a:effectLst/>
                <a:latin typeface="arial" panose="020B0604020202020204" pitchFamily="34" charset="0"/>
              </a:rPr>
              <a:t>Srikrishna</a:t>
            </a:r>
            <a:r>
              <a:rPr lang="en-US" sz="800" b="0" i="0" dirty="0">
                <a:solidFill>
                  <a:srgbClr val="4D5156"/>
                </a:solidFill>
                <a:effectLst/>
                <a:latin typeface="arial" panose="020B0604020202020204" pitchFamily="34" charset="0"/>
              </a:rPr>
              <a:t> College, established in 1952, is a    . college in </a:t>
            </a:r>
            <a:r>
              <a:rPr lang="en-US" sz="800" b="0" i="0" dirty="0" err="1">
                <a:solidFill>
                  <a:srgbClr val="4D5156"/>
                </a:solidFill>
                <a:effectLst/>
                <a:latin typeface="arial" panose="020B0604020202020204" pitchFamily="34" charset="0"/>
              </a:rPr>
              <a:t>Bagula</a:t>
            </a:r>
            <a:r>
              <a:rPr lang="en-US" sz="800" b="0" i="0" dirty="0">
                <a:solidFill>
                  <a:srgbClr val="4D5156"/>
                </a:solidFill>
                <a:effectLst/>
                <a:latin typeface="arial" panose="020B0604020202020204" pitchFamily="34" charset="0"/>
              </a:rPr>
              <a:t>, in Nadia district in the state   .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800" dirty="0">
                <a:solidFill>
                  <a:srgbClr val="4D5156"/>
                </a:solidFill>
                <a:latin typeface="arial" panose="020B0604020202020204" pitchFamily="34" charset="0"/>
              </a:rPr>
              <a:t>o</a:t>
            </a:r>
            <a:r>
              <a:rPr lang="en-US" sz="800" b="0" i="0" dirty="0">
                <a:solidFill>
                  <a:srgbClr val="4D5156"/>
                </a:solidFill>
                <a:effectLst/>
                <a:latin typeface="arial" panose="020B0604020202020204" pitchFamily="34" charset="0"/>
              </a:rPr>
              <a:t>f West Bengal. It offers undergraduate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4D5156"/>
                </a:solidFill>
                <a:effectLst/>
                <a:latin typeface="arial" panose="020B0604020202020204" pitchFamily="34" charset="0"/>
              </a:rPr>
              <a:t> courses in arts, commerce and sciences.  .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4D5156"/>
                </a:solidFill>
                <a:effectLst/>
                <a:latin typeface="arial" panose="020B0604020202020204" pitchFamily="34" charset="0"/>
              </a:rPr>
              <a:t>It is affiliated to University of Kalyani  .</a:t>
            </a:r>
            <a:endParaRPr kumimoji="0" lang="en-US" sz="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60" name="TextBox 59">
            <a:extLst>
              <a:ext uri="{FF2B5EF4-FFF2-40B4-BE49-F238E27FC236}">
                <a16:creationId xmlns:a16="http://schemas.microsoft.com/office/drawing/2014/main" id="{C0ECDCB7-A6C1-4177-AF86-9180F187F626}"/>
              </a:ext>
            </a:extLst>
          </p:cNvPr>
          <p:cNvSpPr txBox="1"/>
          <p:nvPr/>
        </p:nvSpPr>
        <p:spPr>
          <a:xfrm>
            <a:off x="1815473" y="5081910"/>
            <a:ext cx="2463682" cy="338554"/>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rPr>
              <a:t>Astral Pipes</a:t>
            </a:r>
            <a:endParaRPr kumimoji="0" lang="en-US" sz="1600" b="1" i="0" u="none" strike="noStrike" kern="1200" cap="none" spc="600" normalizeH="0" baseline="0" noProof="0" dirty="0">
              <a:ln>
                <a:noFill/>
              </a:ln>
              <a:solidFill>
                <a:prstClr val="black"/>
              </a:solidFill>
              <a:effectLst>
                <a:outerShdw blurRad="50800" dist="38100" dir="2700000" algn="tl" rotWithShape="0">
                  <a:prstClr val="black">
                    <a:alpha val="40000"/>
                  </a:prstClr>
                </a:outerShdw>
              </a:effectLst>
              <a:uLnTx/>
              <a:uFillTx/>
              <a:latin typeface="Gill Sans MT" panose="020B0502020104020203" pitchFamily="34" charset="0"/>
              <a:ea typeface="+mn-ea"/>
              <a:cs typeface="+mn-cs"/>
            </a:endParaRPr>
          </a:p>
        </p:txBody>
      </p:sp>
      <p:sp>
        <p:nvSpPr>
          <p:cNvPr id="61" name="TextBox 60">
            <a:extLst>
              <a:ext uri="{FF2B5EF4-FFF2-40B4-BE49-F238E27FC236}">
                <a16:creationId xmlns:a16="http://schemas.microsoft.com/office/drawing/2014/main" id="{076B580E-A16B-4DDF-B2BA-501C4417B061}"/>
              </a:ext>
            </a:extLst>
          </p:cNvPr>
          <p:cNvSpPr txBox="1"/>
          <p:nvPr/>
        </p:nvSpPr>
        <p:spPr>
          <a:xfrm>
            <a:off x="8643266" y="3571865"/>
            <a:ext cx="2300952" cy="63094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700" b="0" i="0" dirty="0">
                <a:solidFill>
                  <a:srgbClr val="333333"/>
                </a:solidFill>
                <a:effectLst/>
                <a:latin typeface="Open Sans"/>
              </a:rPr>
              <a:t> is a chain of boutique, state of the art diagnostic </a:t>
            </a:r>
            <a:r>
              <a:rPr lang="en-US" sz="700" b="0" i="0" dirty="0" err="1">
                <a:solidFill>
                  <a:srgbClr val="333333"/>
                </a:solidFill>
                <a:effectLst/>
                <a:latin typeface="Open Sans"/>
              </a:rPr>
              <a:t>centres</a:t>
            </a:r>
            <a:r>
              <a:rPr lang="en-US" sz="700" b="0" i="0" dirty="0">
                <a:solidFill>
                  <a:srgbClr val="333333"/>
                </a:solidFill>
                <a:effectLst/>
                <a:latin typeface="Open Sans"/>
              </a:rPr>
              <a:t> dedicated to providing fast, affordable, ‘Zero-error’ medical diagnostic services by </a:t>
            </a:r>
            <a:r>
              <a:rPr lang="en-US" sz="700" b="0" i="0" dirty="0" err="1">
                <a:solidFill>
                  <a:srgbClr val="333333"/>
                </a:solidFill>
                <a:effectLst/>
                <a:latin typeface="Open Sans"/>
              </a:rPr>
              <a:t>emphasising</a:t>
            </a:r>
            <a:r>
              <a:rPr lang="en-US" sz="700" b="0" i="0" dirty="0">
                <a:solidFill>
                  <a:srgbClr val="333333"/>
                </a:solidFill>
                <a:effectLst/>
                <a:latin typeface="Open Sans"/>
              </a:rPr>
              <a:t> on quality, ethics, innovation and best in class laboratory practices.</a:t>
            </a:r>
            <a:endParaRPr kumimoji="0" lang="en-US" sz="11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62" name="TextBox 61">
            <a:extLst>
              <a:ext uri="{FF2B5EF4-FFF2-40B4-BE49-F238E27FC236}">
                <a16:creationId xmlns:a16="http://schemas.microsoft.com/office/drawing/2014/main" id="{481FAA67-3E73-46BF-B2C0-B64FD8EB9C33}"/>
              </a:ext>
            </a:extLst>
          </p:cNvPr>
          <p:cNvSpPr txBox="1"/>
          <p:nvPr/>
        </p:nvSpPr>
        <p:spPr>
          <a:xfrm>
            <a:off x="907957" y="2894678"/>
            <a:ext cx="3013520" cy="584775"/>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rPr>
              <a:t> Shree Krishna College</a:t>
            </a:r>
            <a:endParaRPr kumimoji="0" lang="en-US" b="1" i="0" u="none" strike="noStrike" kern="1200" cap="none" spc="600" normalizeH="0" baseline="0" noProof="0" dirty="0">
              <a:ln>
                <a:noFill/>
              </a:ln>
              <a:solidFill>
                <a:prstClr val="black"/>
              </a:solidFill>
              <a:effectLst>
                <a:outerShdw blurRad="50800" dist="38100" dir="2700000" algn="tl" rotWithShape="0">
                  <a:prstClr val="black">
                    <a:alpha val="40000"/>
                  </a:prstClr>
                </a:outerShdw>
              </a:effectLst>
              <a:uLnTx/>
              <a:uFillTx/>
              <a:latin typeface="Gill Sans MT" panose="020B0502020104020203" pitchFamily="34" charset="0"/>
              <a:ea typeface="+mn-ea"/>
              <a:cs typeface="+mn-cs"/>
            </a:endParaRPr>
          </a:p>
        </p:txBody>
      </p:sp>
      <p:sp>
        <p:nvSpPr>
          <p:cNvPr id="63" name="TextBox 62">
            <a:extLst>
              <a:ext uri="{FF2B5EF4-FFF2-40B4-BE49-F238E27FC236}">
                <a16:creationId xmlns:a16="http://schemas.microsoft.com/office/drawing/2014/main" id="{555F8750-F175-418F-9532-96731FF38BEB}"/>
              </a:ext>
            </a:extLst>
          </p:cNvPr>
          <p:cNvSpPr txBox="1"/>
          <p:nvPr/>
        </p:nvSpPr>
        <p:spPr>
          <a:xfrm>
            <a:off x="2381613" y="5402385"/>
            <a:ext cx="2987389"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dirty="0">
                <a:solidFill>
                  <a:srgbClr val="5F6368"/>
                </a:solidFill>
                <a:latin typeface="arial" panose="020B0604020202020204" pitchFamily="34" charset="0"/>
              </a:rPr>
              <a:t>Astral Pipes</a:t>
            </a:r>
            <a:r>
              <a:rPr lang="en-US" sz="800" i="0" dirty="0">
                <a:solidFill>
                  <a:srgbClr val="4D5156"/>
                </a:solidFill>
                <a:effectLst/>
                <a:latin typeface="arial" panose="020B0604020202020204" pitchFamily="34" charset="0"/>
              </a:rPr>
              <a:t> </a:t>
            </a:r>
            <a:r>
              <a:rPr lang="en-US" sz="800" b="0" i="0" dirty="0">
                <a:solidFill>
                  <a:srgbClr val="4D5156"/>
                </a:solidFill>
                <a:effectLst/>
                <a:latin typeface="arial" panose="020B0604020202020204" pitchFamily="34" charset="0"/>
              </a:rPr>
              <a:t>is one the leading Pipe                                     . </a:t>
            </a:r>
            <a:r>
              <a:rPr lang="en-US" sz="800" dirty="0">
                <a:solidFill>
                  <a:srgbClr val="4D5156"/>
                </a:solidFill>
                <a:latin typeface="arial" panose="020B0604020202020204" pitchFamily="34" charset="0"/>
              </a:rPr>
              <a:t>M</a:t>
            </a:r>
            <a:r>
              <a:rPr lang="en-US" sz="800" b="0" i="0" dirty="0">
                <a:solidFill>
                  <a:srgbClr val="4D5156"/>
                </a:solidFill>
                <a:effectLst/>
                <a:latin typeface="arial" panose="020B0604020202020204" pitchFamily="34" charset="0"/>
              </a:rPr>
              <a:t>anufacturing Company in India. </a:t>
            </a:r>
            <a:r>
              <a:rPr lang="en-US" sz="800" dirty="0">
                <a:solidFill>
                  <a:srgbClr val="2D2D2D"/>
                </a:solidFill>
                <a:latin typeface="AvenirLTStdLight"/>
              </a:rPr>
              <a:t>It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2D2D2D"/>
                </a:solidFill>
                <a:effectLst/>
                <a:latin typeface="AvenirLTStdLight"/>
              </a:rPr>
              <a:t> covers the needs of millions of households,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2D2D2D"/>
                </a:solidFill>
                <a:effectLst/>
                <a:latin typeface="AvenirLTStdLight"/>
              </a:rPr>
              <a:t> while adding extra mileage to India’s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2D2D2D"/>
                </a:solidFill>
                <a:effectLst/>
                <a:latin typeface="AvenirLTStdLight"/>
              </a:rPr>
              <a:t> developing real estate fraternity with the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800" b="0" i="0" dirty="0">
                <a:solidFill>
                  <a:srgbClr val="2D2D2D"/>
                </a:solidFill>
                <a:effectLst/>
                <a:latin typeface="AvenirLTStdLight"/>
              </a:rPr>
              <a:t> hallmark of unbeaten quality.</a:t>
            </a:r>
            <a:r>
              <a:rPr lang="en-US" sz="800" b="0" i="0" dirty="0">
                <a:solidFill>
                  <a:srgbClr val="DBDCDC"/>
                </a:solidFill>
                <a:effectLst/>
                <a:latin typeface="AvenirLTStdLight"/>
              </a:rPr>
              <a:t>.            .</a:t>
            </a:r>
            <a:endParaRPr lang="en-US" sz="1200" b="0" i="0" dirty="0">
              <a:solidFill>
                <a:srgbClr val="DBDCDC"/>
              </a:solidFill>
              <a:effectLst/>
              <a:latin typeface="arial" panose="020B0604020202020204" pitchFamily="34" charset="0"/>
            </a:endParaRPr>
          </a:p>
        </p:txBody>
      </p:sp>
      <p:sp>
        <p:nvSpPr>
          <p:cNvPr id="64" name="TextBox 63">
            <a:extLst>
              <a:ext uri="{FF2B5EF4-FFF2-40B4-BE49-F238E27FC236}">
                <a16:creationId xmlns:a16="http://schemas.microsoft.com/office/drawing/2014/main" id="{F3A6AF71-2C77-42C4-AC79-09AD70843F0E}"/>
              </a:ext>
            </a:extLst>
          </p:cNvPr>
          <p:cNvSpPr txBox="1"/>
          <p:nvPr/>
        </p:nvSpPr>
        <p:spPr>
          <a:xfrm>
            <a:off x="8306279" y="2885753"/>
            <a:ext cx="2932055" cy="738664"/>
          </a:xfrm>
          <a:prstGeom prst="rect">
            <a:avLst/>
          </a:prstGeom>
          <a:noFill/>
        </p:spPr>
        <p:txBody>
          <a:bodyPr wrap="square" lIns="0" tIns="0" rIns="0" bIns="0"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lvl="1">
              <a:defRPr/>
            </a:pPr>
            <a:r>
              <a:rPr kumimoji="0" lang="en-US" sz="1600" b="1" i="0" u="none" strike="noStrike" kern="1200" cap="none" spc="600" normalizeH="0" baseline="0" noProof="0" dirty="0">
                <a:ln>
                  <a:noFill/>
                </a:ln>
                <a:solidFill>
                  <a:prstClr val="black"/>
                </a:solidFill>
                <a:effectLst>
                  <a:outerShdw blurRad="50800" dist="38100" dir="2700000" algn="tl" rotWithShape="0">
                    <a:prstClr val="black">
                      <a:alpha val="40000"/>
                    </a:prstClr>
                  </a:outerShdw>
                </a:effectLst>
                <a:uLnTx/>
                <a:uFillTx/>
                <a:latin typeface="Gill Sans MT" panose="020B0502020104020203" pitchFamily="34" charset="0"/>
                <a:ea typeface="+mn-ea"/>
                <a:cs typeface="+mn-cs"/>
              </a:rPr>
              <a:t>Santiges Diagnostic Center</a:t>
            </a:r>
          </a:p>
        </p:txBody>
      </p:sp>
      <p:sp>
        <p:nvSpPr>
          <p:cNvPr id="65" name="TextBox 64">
            <a:extLst>
              <a:ext uri="{FF2B5EF4-FFF2-40B4-BE49-F238E27FC236}">
                <a16:creationId xmlns:a16="http://schemas.microsoft.com/office/drawing/2014/main" id="{2C02898F-E0CC-437D-A3CD-7D55854453E9}"/>
              </a:ext>
            </a:extLst>
          </p:cNvPr>
          <p:cNvSpPr txBox="1"/>
          <p:nvPr/>
        </p:nvSpPr>
        <p:spPr>
          <a:xfrm>
            <a:off x="7206504" y="5420097"/>
            <a:ext cx="2565802"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900" b="0" i="0" dirty="0">
                <a:solidFill>
                  <a:srgbClr val="747474"/>
                </a:solidFill>
                <a:effectLst/>
                <a:latin typeface="Roboto"/>
              </a:rPr>
              <a:t>                     It is one of the most reputed</a:t>
            </a:r>
          </a:p>
          <a:p>
            <a:pPr marL="0" marR="0" lvl="0" indent="0" defTabSz="914400" rtl="0" eaLnBrk="1" fontAlgn="auto" latinLnBrk="0" hangingPunct="1">
              <a:lnSpc>
                <a:spcPct val="100000"/>
              </a:lnSpc>
              <a:spcBef>
                <a:spcPts val="0"/>
              </a:spcBef>
              <a:spcAft>
                <a:spcPts val="0"/>
              </a:spcAft>
              <a:buClrTx/>
              <a:buSzTx/>
              <a:buFontTx/>
              <a:buNone/>
              <a:tabLst/>
              <a:defRPr/>
            </a:pPr>
            <a:r>
              <a:rPr lang="en-US" sz="900" dirty="0">
                <a:solidFill>
                  <a:srgbClr val="747474"/>
                </a:solidFill>
                <a:latin typeface="Roboto"/>
              </a:rPr>
              <a:t>                </a:t>
            </a:r>
            <a:r>
              <a:rPr lang="en-US" sz="900" b="0" i="0" dirty="0">
                <a:solidFill>
                  <a:srgbClr val="747474"/>
                </a:solidFill>
                <a:effectLst/>
                <a:latin typeface="Roboto"/>
              </a:rPr>
              <a:t>media houses in India catering to</a:t>
            </a:r>
          </a:p>
          <a:p>
            <a:pPr marL="0" marR="0" lvl="0" indent="0" defTabSz="914400" rtl="0" eaLnBrk="1" fontAlgn="auto" latinLnBrk="0" hangingPunct="1">
              <a:lnSpc>
                <a:spcPct val="100000"/>
              </a:lnSpc>
              <a:spcBef>
                <a:spcPts val="0"/>
              </a:spcBef>
              <a:spcAft>
                <a:spcPts val="0"/>
              </a:spcAft>
              <a:buClrTx/>
              <a:buSzTx/>
              <a:buFontTx/>
              <a:buNone/>
              <a:tabLst/>
              <a:defRPr/>
            </a:pPr>
            <a:r>
              <a:rPr lang="en-US" sz="900" dirty="0">
                <a:solidFill>
                  <a:srgbClr val="747474"/>
                </a:solidFill>
                <a:latin typeface="Roboto"/>
              </a:rPr>
              <a:t>           </a:t>
            </a:r>
            <a:r>
              <a:rPr lang="en-US" sz="900" b="0" i="0" dirty="0">
                <a:solidFill>
                  <a:srgbClr val="747474"/>
                </a:solidFill>
                <a:effectLst/>
                <a:latin typeface="Roboto"/>
              </a:rPr>
              <a:t> the diverse fields of interest in the</a:t>
            </a:r>
          </a:p>
          <a:p>
            <a:pPr marL="0" marR="0" lvl="0" indent="0" defTabSz="914400" rtl="0" eaLnBrk="1" fontAlgn="auto" latinLnBrk="0" hangingPunct="1">
              <a:lnSpc>
                <a:spcPct val="100000"/>
              </a:lnSpc>
              <a:spcBef>
                <a:spcPts val="0"/>
              </a:spcBef>
              <a:spcAft>
                <a:spcPts val="0"/>
              </a:spcAft>
              <a:buClrTx/>
              <a:buSzTx/>
              <a:buFontTx/>
              <a:buNone/>
              <a:tabLst/>
              <a:defRPr/>
            </a:pPr>
            <a:r>
              <a:rPr lang="en-US" sz="900" dirty="0">
                <a:solidFill>
                  <a:srgbClr val="747474"/>
                </a:solidFill>
                <a:latin typeface="Roboto"/>
              </a:rPr>
              <a:t>   </a:t>
            </a:r>
            <a:r>
              <a:rPr lang="en-US" sz="900" b="0" i="0" dirty="0">
                <a:solidFill>
                  <a:srgbClr val="747474"/>
                </a:solidFill>
                <a:effectLst/>
                <a:latin typeface="Roboto"/>
              </a:rPr>
              <a:t> arena of media and advertisement solutions.</a:t>
            </a:r>
            <a:endParaRPr kumimoji="0" lang="en-US" sz="9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66" name="TextBox 65">
            <a:extLst>
              <a:ext uri="{FF2B5EF4-FFF2-40B4-BE49-F238E27FC236}">
                <a16:creationId xmlns:a16="http://schemas.microsoft.com/office/drawing/2014/main" id="{9FE54E5A-6064-4134-8F36-A991F2D504FD}"/>
              </a:ext>
            </a:extLst>
          </p:cNvPr>
          <p:cNvSpPr txBox="1"/>
          <p:nvPr/>
        </p:nvSpPr>
        <p:spPr>
          <a:xfrm>
            <a:off x="2426529" y="85326"/>
            <a:ext cx="7569559" cy="461665"/>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spc="0" dirty="0">
                <a:solidFill>
                  <a:prstClr val="white"/>
                </a:solidFill>
              </a:rPr>
              <a:t>Our Few Best Projects</a:t>
            </a:r>
            <a:endParaRPr kumimoji="0" lang="en-US" sz="24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Gill Sans MT" panose="020B0502020104020203" pitchFamily="34" charset="0"/>
              <a:ea typeface="+mn-ea"/>
              <a:cs typeface="+mn-cs"/>
            </a:endParaRPr>
          </a:p>
        </p:txBody>
      </p:sp>
      <p:sp>
        <p:nvSpPr>
          <p:cNvPr id="67" name="TextBox 66">
            <a:extLst>
              <a:ext uri="{FF2B5EF4-FFF2-40B4-BE49-F238E27FC236}">
                <a16:creationId xmlns:a16="http://schemas.microsoft.com/office/drawing/2014/main" id="{61F61208-1F34-42A7-8C32-27B9F97640C5}"/>
              </a:ext>
            </a:extLst>
          </p:cNvPr>
          <p:cNvSpPr txBox="1"/>
          <p:nvPr/>
        </p:nvSpPr>
        <p:spPr>
          <a:xfrm>
            <a:off x="5057105" y="3387428"/>
            <a:ext cx="217653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Gill Sans MT" panose="020B0502020104020203" pitchFamily="34" charset="0"/>
                <a:ea typeface="+mn-ea"/>
                <a:cs typeface="+mn-cs"/>
              </a:rPr>
              <a:t>Hard Work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effectLst>
                  <a:outerShdw blurRad="50800" dist="38100" dir="2700000" algn="tl" rotWithShape="0">
                    <a:prstClr val="black">
                      <a:alpha val="40000"/>
                    </a:prstClr>
                  </a:outerShdw>
                </a:effectLst>
                <a:latin typeface="Gill Sans MT" panose="020B0502020104020203" pitchFamily="34" charset="0"/>
              </a:rPr>
              <a:t>And Passion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Gill Sans MT" panose="020B0502020104020203" pitchFamily="34" charset="0"/>
                <a:ea typeface="+mn-ea"/>
                <a:cs typeface="+mn-cs"/>
              </a:rPr>
              <a:t>Is</a:t>
            </a:r>
            <a:r>
              <a:rPr kumimoji="0" lang="en-US" sz="1600" b="1" i="0" u="none" strike="noStrike" kern="1200" cap="none" spc="0" normalizeH="0" noProof="0" dirty="0">
                <a:ln>
                  <a:noFill/>
                </a:ln>
                <a:solidFill>
                  <a:prstClr val="white"/>
                </a:solidFill>
                <a:effectLst>
                  <a:outerShdw blurRad="50800" dist="38100" dir="2700000" algn="tl" rotWithShape="0">
                    <a:prstClr val="black">
                      <a:alpha val="40000"/>
                    </a:prstClr>
                  </a:outerShdw>
                </a:effectLst>
                <a:uLnTx/>
                <a:uFillTx/>
                <a:latin typeface="Gill Sans MT" panose="020B0502020104020203" pitchFamily="34" charset="0"/>
                <a:ea typeface="+mn-ea"/>
                <a:cs typeface="+mn-cs"/>
              </a:rPr>
              <a:t> the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effectLst>
                  <a:outerShdw blurRad="50800" dist="38100" dir="2700000" algn="tl" rotWithShape="0">
                    <a:prstClr val="black">
                      <a:alpha val="40000"/>
                    </a:prstClr>
                  </a:outerShdw>
                </a:effectLst>
                <a:latin typeface="Gill Sans MT" panose="020B0502020104020203" pitchFamily="34" charset="0"/>
              </a:rPr>
              <a:t>K</a:t>
            </a:r>
            <a:r>
              <a:rPr lang="en-US" sz="1600" b="1" baseline="0" dirty="0">
                <a:solidFill>
                  <a:prstClr val="white"/>
                </a:solidFill>
                <a:effectLst>
                  <a:outerShdw blurRad="50800" dist="38100" dir="2700000" algn="tl" rotWithShape="0">
                    <a:prstClr val="black">
                      <a:alpha val="40000"/>
                    </a:prstClr>
                  </a:outerShdw>
                </a:effectLst>
                <a:latin typeface="Gill Sans MT" panose="020B0502020104020203" pitchFamily="34" charset="0"/>
              </a:rPr>
              <a:t>ey</a:t>
            </a:r>
            <a:endParaRPr kumimoji="0" lang="en-US" sz="1600" b="1" i="0" u="none" strike="noStrike" kern="1200" cap="none" spc="0" normalizeH="0" baseline="0" noProof="0" dirty="0">
              <a:ln>
                <a:noFill/>
              </a:ln>
              <a:solidFill>
                <a:prstClr val="white"/>
              </a:solidFill>
              <a:effectLst>
                <a:outerShdw blurRad="50800" dist="38100" dir="2700000" algn="tl" rotWithShape="0">
                  <a:prstClr val="black">
                    <a:alpha val="40000"/>
                  </a:prstClr>
                </a:outerShdw>
              </a:effectLst>
              <a:uLnTx/>
              <a:uFillTx/>
              <a:latin typeface="Gill Sans MT" panose="020B0502020104020203" pitchFamily="34" charset="0"/>
              <a:ea typeface="+mn-ea"/>
              <a:cs typeface="+mn-cs"/>
            </a:endParaRPr>
          </a:p>
        </p:txBody>
      </p:sp>
    </p:spTree>
    <p:extLst>
      <p:ext uri="{BB962C8B-B14F-4D97-AF65-F5344CB8AC3E}">
        <p14:creationId xmlns:p14="http://schemas.microsoft.com/office/powerpoint/2010/main" val="732894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12848</TotalTime>
  <Words>3214</Words>
  <Application>Microsoft Office PowerPoint</Application>
  <PresentationFormat>Widescreen</PresentationFormat>
  <Paragraphs>452</Paragraphs>
  <Slides>35</Slides>
  <Notes>0</Notes>
  <HiddenSlides>0</HiddenSlides>
  <MMClips>1</MMClips>
  <ScaleCrop>false</ScaleCrop>
  <HeadingPairs>
    <vt:vector size="6" baseType="variant">
      <vt:variant>
        <vt:lpstr>Fonts Used</vt:lpstr>
      </vt:variant>
      <vt:variant>
        <vt:i4>37</vt:i4>
      </vt:variant>
      <vt:variant>
        <vt:lpstr>Theme</vt:lpstr>
      </vt:variant>
      <vt:variant>
        <vt:i4>7</vt:i4>
      </vt:variant>
      <vt:variant>
        <vt:lpstr>Slide Titles</vt:lpstr>
      </vt:variant>
      <vt:variant>
        <vt:i4>35</vt:i4>
      </vt:variant>
    </vt:vector>
  </HeadingPairs>
  <TitlesOfParts>
    <vt:vector size="79" baseType="lpstr">
      <vt:lpstr>MS UI Gothic</vt:lpstr>
      <vt:lpstr>Agency FB</vt:lpstr>
      <vt:lpstr>Algerian</vt:lpstr>
      <vt:lpstr>Arial</vt:lpstr>
      <vt:lpstr>Arial</vt:lpstr>
      <vt:lpstr>Arial Rounded MT Bold</vt:lpstr>
      <vt:lpstr>AvenirLTStdLight</vt:lpstr>
      <vt:lpstr>Bebas Neue Bold</vt:lpstr>
      <vt:lpstr>Bernard MT Condensed</vt:lpstr>
      <vt:lpstr>Cabin Sketch</vt:lpstr>
      <vt:lpstr>Calibri</vt:lpstr>
      <vt:lpstr>Calibri Light</vt:lpstr>
      <vt:lpstr>Century Gothic</vt:lpstr>
      <vt:lpstr>Economica</vt:lpstr>
      <vt:lpstr>Georgia</vt:lpstr>
      <vt:lpstr>Gill Sans MT</vt:lpstr>
      <vt:lpstr>Josefin Sans</vt:lpstr>
      <vt:lpstr>Montserrat</vt:lpstr>
      <vt:lpstr>Montserrat Black</vt:lpstr>
      <vt:lpstr>Montserrat Light</vt:lpstr>
      <vt:lpstr>Montserrat SemiBold</vt:lpstr>
      <vt:lpstr>MS Reference Sans Serif</vt:lpstr>
      <vt:lpstr>Open Sans</vt:lpstr>
      <vt:lpstr>Oswald</vt:lpstr>
      <vt:lpstr>Oswald Light</vt:lpstr>
      <vt:lpstr>Oswald SemiBold</vt:lpstr>
      <vt:lpstr>Poppins Light</vt:lpstr>
      <vt:lpstr>Raleway</vt:lpstr>
      <vt:lpstr>Raleway Black</vt:lpstr>
      <vt:lpstr>Raleway Light</vt:lpstr>
      <vt:lpstr>Raleway Medium</vt:lpstr>
      <vt:lpstr>Roboto</vt:lpstr>
      <vt:lpstr>Roboto Light</vt:lpstr>
      <vt:lpstr>Russo One</vt:lpstr>
      <vt:lpstr>Segoe UI</vt:lpstr>
      <vt:lpstr>Segoe UI Black</vt:lpstr>
      <vt:lpstr>Segoe UI Light</vt:lpstr>
      <vt:lpstr>1_Office Theme</vt:lpstr>
      <vt:lpstr>2_Office Theme</vt:lpstr>
      <vt:lpstr>3_Office Theme</vt:lpstr>
      <vt:lpstr>4_Office Theme</vt:lpstr>
      <vt:lpstr>Office Theme</vt:lpstr>
      <vt:lpstr>5_Office Theme</vt:lpstr>
      <vt:lpstr>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Sudhirajan, Deepth Raj (Cognizant)</dc:creator>
  <cp:lastModifiedBy>solution.evs@outlook.com</cp:lastModifiedBy>
  <cp:revision>218</cp:revision>
  <dcterms:created xsi:type="dcterms:W3CDTF">2021-04-17T18:27:23Z</dcterms:created>
  <dcterms:modified xsi:type="dcterms:W3CDTF">2021-08-11T17:46:33Z</dcterms:modified>
</cp:coreProperties>
</file>